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4" r:id="rId2"/>
    <p:sldId id="263" r:id="rId3"/>
    <p:sldId id="259" r:id="rId4"/>
    <p:sldId id="266" r:id="rId5"/>
    <p:sldId id="261" r:id="rId6"/>
    <p:sldId id="265" r:id="rId7"/>
    <p:sldId id="276" r:id="rId8"/>
    <p:sldId id="267" r:id="rId9"/>
    <p:sldId id="268" r:id="rId10"/>
    <p:sldId id="269" r:id="rId11"/>
    <p:sldId id="274" r:id="rId12"/>
    <p:sldId id="270" r:id="rId13"/>
    <p:sldId id="271" r:id="rId14"/>
    <p:sldId id="272" r:id="rId15"/>
    <p:sldId id="277" r:id="rId16"/>
    <p:sldId id="278" r:id="rId17"/>
    <p:sldId id="273" r:id="rId18"/>
    <p:sldId id="275" r:id="rId19"/>
    <p:sldId id="279" r:id="rId20"/>
    <p:sldId id="280" r:id="rId21"/>
  </p:sldIdLst>
  <p:sldSz cx="12192000" cy="6858000"/>
  <p:notesSz cx="6858000" cy="9144000"/>
  <p:embeddedFontLst>
    <p:embeddedFont>
      <p:font typeface="Bebas" panose="020B0600000101010101" charset="0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한컴 말랑말랑 Bold" panose="020F0803000000000000" pitchFamily="50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75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122C7E-071D-4BC0-A34D-9EB459F1F589}" v="363" dt="2022-11-13T08:39:47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80" d="100"/>
          <a:sy n="80" d="100"/>
        </p:scale>
        <p:origin x="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재호" userId="806602d1339efe8e" providerId="LiveId" clId="{A3122C7E-071D-4BC0-A34D-9EB459F1F589}"/>
    <pc:docChg chg="undo custSel delSld modSld sldOrd modMainMaster">
      <pc:chgData name="이 재호" userId="806602d1339efe8e" providerId="LiveId" clId="{A3122C7E-071D-4BC0-A34D-9EB459F1F589}" dt="2022-11-13T08:39:47.570" v="939"/>
      <pc:docMkLst>
        <pc:docMk/>
      </pc:docMkLst>
      <pc:sldChg chg="del">
        <pc:chgData name="이 재호" userId="806602d1339efe8e" providerId="LiveId" clId="{A3122C7E-071D-4BC0-A34D-9EB459F1F589}" dt="2022-11-10T03:29:39.286" v="8" actId="47"/>
        <pc:sldMkLst>
          <pc:docMk/>
          <pc:sldMk cId="3852397149" sldId="256"/>
        </pc:sldMkLst>
      </pc:sldChg>
      <pc:sldChg chg="del">
        <pc:chgData name="이 재호" userId="806602d1339efe8e" providerId="LiveId" clId="{A3122C7E-071D-4BC0-A34D-9EB459F1F589}" dt="2022-11-10T03:29:39.286" v="8" actId="47"/>
        <pc:sldMkLst>
          <pc:docMk/>
          <pc:sldMk cId="3505053389" sldId="257"/>
        </pc:sldMkLst>
      </pc:sldChg>
      <pc:sldChg chg="del">
        <pc:chgData name="이 재호" userId="806602d1339efe8e" providerId="LiveId" clId="{A3122C7E-071D-4BC0-A34D-9EB459F1F589}" dt="2022-11-10T03:30:21.604" v="9" actId="47"/>
        <pc:sldMkLst>
          <pc:docMk/>
          <pc:sldMk cId="1597306687" sldId="258"/>
        </pc:sldMkLst>
      </pc:sldChg>
      <pc:sldChg chg="addSp modSp mod ord modTransition modAnim">
        <pc:chgData name="이 재호" userId="806602d1339efe8e" providerId="LiveId" clId="{A3122C7E-071D-4BC0-A34D-9EB459F1F589}" dt="2022-11-10T04:09:48.824" v="510" actId="20577"/>
        <pc:sldMkLst>
          <pc:docMk/>
          <pc:sldMk cId="857401806" sldId="259"/>
        </pc:sldMkLst>
        <pc:spChg chg="add mod">
          <ac:chgData name="이 재호" userId="806602d1339efe8e" providerId="LiveId" clId="{A3122C7E-071D-4BC0-A34D-9EB459F1F589}" dt="2022-11-10T04:09:31.273" v="505" actId="1076"/>
          <ac:spMkLst>
            <pc:docMk/>
            <pc:sldMk cId="857401806" sldId="259"/>
            <ac:spMk id="4" creationId="{329C798F-12DD-1132-432F-354564CD189F}"/>
          </ac:spMkLst>
        </pc:spChg>
        <pc:spChg chg="mod">
          <ac:chgData name="이 재호" userId="806602d1339efe8e" providerId="LiveId" clId="{A3122C7E-071D-4BC0-A34D-9EB459F1F589}" dt="2022-11-10T03:39:25.980" v="403" actId="113"/>
          <ac:spMkLst>
            <pc:docMk/>
            <pc:sldMk cId="857401806" sldId="259"/>
            <ac:spMk id="5" creationId="{115A98DE-08BF-4F0D-B401-2DB2F7E2106A}"/>
          </ac:spMkLst>
        </pc:spChg>
        <pc:spChg chg="mod">
          <ac:chgData name="이 재호" userId="806602d1339efe8e" providerId="LiveId" clId="{A3122C7E-071D-4BC0-A34D-9EB459F1F589}" dt="2022-11-10T04:09:48.824" v="510" actId="20577"/>
          <ac:spMkLst>
            <pc:docMk/>
            <pc:sldMk cId="857401806" sldId="259"/>
            <ac:spMk id="14" creationId="{DFA56B59-585D-4B49-95E7-9D6630E89AE3}"/>
          </ac:spMkLst>
        </pc:spChg>
        <pc:spChg chg="mod">
          <ac:chgData name="이 재호" userId="806602d1339efe8e" providerId="LiveId" clId="{A3122C7E-071D-4BC0-A34D-9EB459F1F589}" dt="2022-11-10T03:39:25.980" v="403" actId="113"/>
          <ac:spMkLst>
            <pc:docMk/>
            <pc:sldMk cId="857401806" sldId="259"/>
            <ac:spMk id="15" creationId="{5FF0221B-AFB8-4FE7-ADEA-9788CF704C42}"/>
          </ac:spMkLst>
        </pc:spChg>
        <pc:spChg chg="mod">
          <ac:chgData name="이 재호" userId="806602d1339efe8e" providerId="LiveId" clId="{A3122C7E-071D-4BC0-A34D-9EB459F1F589}" dt="2022-11-10T03:39:25.980" v="403" actId="113"/>
          <ac:spMkLst>
            <pc:docMk/>
            <pc:sldMk cId="857401806" sldId="259"/>
            <ac:spMk id="18" creationId="{C513B844-AEAC-4008-B83E-C9A998F9FCBF}"/>
          </ac:spMkLst>
        </pc:spChg>
        <pc:spChg chg="mod">
          <ac:chgData name="이 재호" userId="806602d1339efe8e" providerId="LiveId" clId="{A3122C7E-071D-4BC0-A34D-9EB459F1F589}" dt="2022-11-10T04:06:21.736" v="445" actId="20577"/>
          <ac:spMkLst>
            <pc:docMk/>
            <pc:sldMk cId="857401806" sldId="259"/>
            <ac:spMk id="19" creationId="{5C80CE14-6B23-4A7E-B95D-D84C83ACACEA}"/>
          </ac:spMkLst>
        </pc:spChg>
        <pc:spChg chg="mod">
          <ac:chgData name="이 재호" userId="806602d1339efe8e" providerId="LiveId" clId="{A3122C7E-071D-4BC0-A34D-9EB459F1F589}" dt="2022-11-10T03:39:25.980" v="403" actId="113"/>
          <ac:spMkLst>
            <pc:docMk/>
            <pc:sldMk cId="857401806" sldId="259"/>
            <ac:spMk id="20" creationId="{451FFEA6-8102-4812-8C8E-77A511F17B38}"/>
          </ac:spMkLst>
        </pc:spChg>
        <pc:spChg chg="mod">
          <ac:chgData name="이 재호" userId="806602d1339efe8e" providerId="LiveId" clId="{A3122C7E-071D-4BC0-A34D-9EB459F1F589}" dt="2022-11-10T03:39:25.980" v="403" actId="113"/>
          <ac:spMkLst>
            <pc:docMk/>
            <pc:sldMk cId="857401806" sldId="259"/>
            <ac:spMk id="22" creationId="{1D8FF553-FA89-488A-948C-71759476E31C}"/>
          </ac:spMkLst>
        </pc:spChg>
        <pc:spChg chg="mod">
          <ac:chgData name="이 재호" userId="806602d1339efe8e" providerId="LiveId" clId="{A3122C7E-071D-4BC0-A34D-9EB459F1F589}" dt="2022-11-10T04:06:45.825" v="454" actId="20577"/>
          <ac:spMkLst>
            <pc:docMk/>
            <pc:sldMk cId="857401806" sldId="259"/>
            <ac:spMk id="23" creationId="{E291FFDA-768D-47BB-9214-4FF3B4E458C6}"/>
          </ac:spMkLst>
        </pc:spChg>
        <pc:spChg chg="mod">
          <ac:chgData name="이 재호" userId="806602d1339efe8e" providerId="LiveId" clId="{A3122C7E-071D-4BC0-A34D-9EB459F1F589}" dt="2022-11-10T04:09:01.408" v="500" actId="20577"/>
          <ac:spMkLst>
            <pc:docMk/>
            <pc:sldMk cId="857401806" sldId="259"/>
            <ac:spMk id="24" creationId="{964F75B5-572F-408F-8226-EB1492E4880A}"/>
          </ac:spMkLst>
        </pc:spChg>
        <pc:spChg chg="mod">
          <ac:chgData name="이 재호" userId="806602d1339efe8e" providerId="LiveId" clId="{A3122C7E-071D-4BC0-A34D-9EB459F1F589}" dt="2022-11-10T03:39:25.980" v="403" actId="113"/>
          <ac:spMkLst>
            <pc:docMk/>
            <pc:sldMk cId="857401806" sldId="259"/>
            <ac:spMk id="26" creationId="{CD092AE1-0442-4489-98E1-CDA3CF96727C}"/>
          </ac:spMkLst>
        </pc:spChg>
        <pc:spChg chg="mod">
          <ac:chgData name="이 재호" userId="806602d1339efe8e" providerId="LiveId" clId="{A3122C7E-071D-4BC0-A34D-9EB459F1F589}" dt="2022-11-10T04:08:43.364" v="493"/>
          <ac:spMkLst>
            <pc:docMk/>
            <pc:sldMk cId="857401806" sldId="259"/>
            <ac:spMk id="27" creationId="{3A7C2589-9F87-4CC4-AB18-A59CC3103E2A}"/>
          </ac:spMkLst>
        </pc:spChg>
        <pc:spChg chg="mod">
          <ac:chgData name="이 재호" userId="806602d1339efe8e" providerId="LiveId" clId="{A3122C7E-071D-4BC0-A34D-9EB459F1F589}" dt="2022-11-10T04:08:56.655" v="498" actId="20577"/>
          <ac:spMkLst>
            <pc:docMk/>
            <pc:sldMk cId="857401806" sldId="259"/>
            <ac:spMk id="28" creationId="{D55E5999-1B2D-4552-B2AE-9D48829D2C8E}"/>
          </ac:spMkLst>
        </pc:spChg>
        <pc:grpChg chg="mod">
          <ac:chgData name="이 재호" userId="806602d1339efe8e" providerId="LiveId" clId="{A3122C7E-071D-4BC0-A34D-9EB459F1F589}" dt="2022-11-10T04:09:16.165" v="501" actId="1076"/>
          <ac:grpSpMkLst>
            <pc:docMk/>
            <pc:sldMk cId="857401806" sldId="259"/>
            <ac:grpSpMk id="16" creationId="{3A13AE6F-7E20-4525-98E2-E97B78C39FA8}"/>
          </ac:grpSpMkLst>
        </pc:grpChg>
        <pc:grpChg chg="mod">
          <ac:chgData name="이 재호" userId="806602d1339efe8e" providerId="LiveId" clId="{A3122C7E-071D-4BC0-A34D-9EB459F1F589}" dt="2022-11-10T04:09:19.959" v="502" actId="1076"/>
          <ac:grpSpMkLst>
            <pc:docMk/>
            <pc:sldMk cId="857401806" sldId="259"/>
            <ac:grpSpMk id="17" creationId="{13577D02-2903-4F93-893D-685E7E120177}"/>
          </ac:grpSpMkLst>
        </pc:grpChg>
        <pc:grpChg chg="mod">
          <ac:chgData name="이 재호" userId="806602d1339efe8e" providerId="LiveId" clId="{A3122C7E-071D-4BC0-A34D-9EB459F1F589}" dt="2022-11-10T04:09:27.132" v="504" actId="1076"/>
          <ac:grpSpMkLst>
            <pc:docMk/>
            <pc:sldMk cId="857401806" sldId="259"/>
            <ac:grpSpMk id="21" creationId="{C2EEB257-3B1C-4325-AE10-648767A6B814}"/>
          </ac:grpSpMkLst>
        </pc:grpChg>
        <pc:grpChg chg="mod">
          <ac:chgData name="이 재호" userId="806602d1339efe8e" providerId="LiveId" clId="{A3122C7E-071D-4BC0-A34D-9EB459F1F589}" dt="2022-11-10T04:09:23.092" v="503" actId="1076"/>
          <ac:grpSpMkLst>
            <pc:docMk/>
            <pc:sldMk cId="857401806" sldId="259"/>
            <ac:grpSpMk id="25" creationId="{233E24EA-44C1-4FED-9AE0-DE770CC82520}"/>
          </ac:grpSpMkLst>
        </pc:grpChg>
      </pc:sldChg>
      <pc:sldChg chg="modSp del mod modAnim">
        <pc:chgData name="이 재호" userId="806602d1339efe8e" providerId="LiveId" clId="{A3122C7E-071D-4BC0-A34D-9EB459F1F589}" dt="2022-11-10T03:40:10.607" v="405" actId="47"/>
        <pc:sldMkLst>
          <pc:docMk/>
          <pc:sldMk cId="3437197243" sldId="260"/>
        </pc:sldMkLst>
        <pc:spChg chg="mod">
          <ac:chgData name="이 재호" userId="806602d1339efe8e" providerId="LiveId" clId="{A3122C7E-071D-4BC0-A34D-9EB459F1F589}" dt="2022-11-10T03:32:31.753" v="120" actId="1076"/>
          <ac:spMkLst>
            <pc:docMk/>
            <pc:sldMk cId="3437197243" sldId="260"/>
            <ac:spMk id="7" creationId="{E8C98CD7-9DBA-4B9B-8640-1C85365AE3B0}"/>
          </ac:spMkLst>
        </pc:spChg>
        <pc:spChg chg="mod">
          <ac:chgData name="이 재호" userId="806602d1339efe8e" providerId="LiveId" clId="{A3122C7E-071D-4BC0-A34D-9EB459F1F589}" dt="2022-11-10T03:33:43" v="166" actId="2711"/>
          <ac:spMkLst>
            <pc:docMk/>
            <pc:sldMk cId="3437197243" sldId="260"/>
            <ac:spMk id="33" creationId="{2196E098-1F8E-4B11-898E-2FE3986DD424}"/>
          </ac:spMkLst>
        </pc:spChg>
      </pc:sldChg>
      <pc:sldChg chg="addSp delSp modSp mod modTransition delAnim modAnim">
        <pc:chgData name="이 재호" userId="806602d1339efe8e" providerId="LiveId" clId="{A3122C7E-071D-4BC0-A34D-9EB459F1F589}" dt="2022-11-13T08:28:50.555" v="827" actId="20577"/>
        <pc:sldMkLst>
          <pc:docMk/>
          <pc:sldMk cId="1501466773" sldId="261"/>
        </pc:sldMkLst>
        <pc:spChg chg="add del">
          <ac:chgData name="이 재호" userId="806602d1339efe8e" providerId="LiveId" clId="{A3122C7E-071D-4BC0-A34D-9EB459F1F589}" dt="2022-11-13T08:22:30.937" v="712" actId="478"/>
          <ac:spMkLst>
            <pc:docMk/>
            <pc:sldMk cId="1501466773" sldId="261"/>
            <ac:spMk id="3" creationId="{91A2E56F-F838-6FBF-E173-4716E530FD04}"/>
          </ac:spMkLst>
        </pc:spChg>
        <pc:spChg chg="add mod">
          <ac:chgData name="이 재호" userId="806602d1339efe8e" providerId="LiveId" clId="{A3122C7E-071D-4BC0-A34D-9EB459F1F589}" dt="2022-11-10T09:21:37.344" v="661" actId="1076"/>
          <ac:spMkLst>
            <pc:docMk/>
            <pc:sldMk cId="1501466773" sldId="261"/>
            <ac:spMk id="4" creationId="{86473F2A-600E-F2FE-9EC9-6CDAECDB89F9}"/>
          </ac:spMkLst>
        </pc:spChg>
        <pc:spChg chg="mod">
          <ac:chgData name="이 재호" userId="806602d1339efe8e" providerId="LiveId" clId="{A3122C7E-071D-4BC0-A34D-9EB459F1F589}" dt="2022-11-13T08:26:51.137" v="796" actId="20577"/>
          <ac:spMkLst>
            <pc:docMk/>
            <pc:sldMk cId="1501466773" sldId="261"/>
            <ac:spMk id="10" creationId="{F8CC6E43-7AD3-4B3A-93D9-1B9C0DDB04F8}"/>
          </ac:spMkLst>
        </pc:spChg>
        <pc:spChg chg="add mod">
          <ac:chgData name="이 재호" userId="806602d1339efe8e" providerId="LiveId" clId="{A3122C7E-071D-4BC0-A34D-9EB459F1F589}" dt="2022-11-13T08:28:50.555" v="827" actId="20577"/>
          <ac:spMkLst>
            <pc:docMk/>
            <pc:sldMk cId="1501466773" sldId="261"/>
            <ac:spMk id="15" creationId="{775449B2-44E2-86D5-D5D4-279A53B2F6F2}"/>
          </ac:spMkLst>
        </pc:spChg>
        <pc:spChg chg="mod">
          <ac:chgData name="이 재호" userId="806602d1339efe8e" providerId="LiveId" clId="{A3122C7E-071D-4BC0-A34D-9EB459F1F589}" dt="2022-11-10T09:21:14.553" v="648" actId="1076"/>
          <ac:spMkLst>
            <pc:docMk/>
            <pc:sldMk cId="1501466773" sldId="261"/>
            <ac:spMk id="34" creationId="{95206A22-DCB7-42DE-8DD9-AD5E97E6BD39}"/>
          </ac:spMkLst>
        </pc:spChg>
        <pc:spChg chg="del">
          <ac:chgData name="이 재호" userId="806602d1339efe8e" providerId="LiveId" clId="{A3122C7E-071D-4BC0-A34D-9EB459F1F589}" dt="2022-11-10T09:03:24.966" v="512" actId="478"/>
          <ac:spMkLst>
            <pc:docMk/>
            <pc:sldMk cId="1501466773" sldId="261"/>
            <ac:spMk id="36" creationId="{40FECA6C-94BF-4427-A205-5592146E2C18}"/>
          </ac:spMkLst>
        </pc:spChg>
        <pc:grpChg chg="del">
          <ac:chgData name="이 재호" userId="806602d1339efe8e" providerId="LiveId" clId="{A3122C7E-071D-4BC0-A34D-9EB459F1F589}" dt="2022-11-10T09:03:23.490" v="511" actId="478"/>
          <ac:grpSpMkLst>
            <pc:docMk/>
            <pc:sldMk cId="1501466773" sldId="261"/>
            <ac:grpSpMk id="48" creationId="{CA931B08-6875-4587-B5FE-56A7FF8D7E4B}"/>
          </ac:grpSpMkLst>
        </pc:grpChg>
        <pc:picChg chg="add del mod">
          <ac:chgData name="이 재호" userId="806602d1339efe8e" providerId="LiveId" clId="{A3122C7E-071D-4BC0-A34D-9EB459F1F589}" dt="2022-11-10T09:22:24.965" v="710" actId="478"/>
          <ac:picMkLst>
            <pc:docMk/>
            <pc:sldMk cId="1501466773" sldId="261"/>
            <ac:picMk id="3" creationId="{810EB939-216E-72DD-3E87-2758E5DE2A87}"/>
          </ac:picMkLst>
        </pc:picChg>
        <pc:picChg chg="add mod">
          <ac:chgData name="이 재호" userId="806602d1339efe8e" providerId="LiveId" clId="{A3122C7E-071D-4BC0-A34D-9EB459F1F589}" dt="2022-11-13T08:23:04.814" v="717" actId="1076"/>
          <ac:picMkLst>
            <pc:docMk/>
            <pc:sldMk cId="1501466773" sldId="261"/>
            <ac:picMk id="12" creationId="{9F2C6A94-6D38-A0E9-823C-27F8AB5D3E9C}"/>
          </ac:picMkLst>
        </pc:picChg>
      </pc:sldChg>
      <pc:sldChg chg="modTransition">
        <pc:chgData name="이 재호" userId="806602d1339efe8e" providerId="LiveId" clId="{A3122C7E-071D-4BC0-A34D-9EB459F1F589}" dt="2022-11-10T03:52:30.919" v="430"/>
        <pc:sldMkLst>
          <pc:docMk/>
          <pc:sldMk cId="3073242202" sldId="263"/>
        </pc:sldMkLst>
      </pc:sldChg>
      <pc:sldChg chg="modSp modTransition">
        <pc:chgData name="이 재호" userId="806602d1339efe8e" providerId="LiveId" clId="{A3122C7E-071D-4BC0-A34D-9EB459F1F589}" dt="2022-11-10T04:03:39.637" v="435"/>
        <pc:sldMkLst>
          <pc:docMk/>
          <pc:sldMk cId="2538158057" sldId="264"/>
        </pc:sldMkLst>
        <pc:spChg chg="mod">
          <ac:chgData name="이 재호" userId="806602d1339efe8e" providerId="LiveId" clId="{A3122C7E-071D-4BC0-A34D-9EB459F1F589}" dt="2022-11-10T03:41:33.533" v="420"/>
          <ac:spMkLst>
            <pc:docMk/>
            <pc:sldMk cId="2538158057" sldId="264"/>
            <ac:spMk id="7" creationId="{16A1384B-B0E6-2CDA-C254-68F373D2DD28}"/>
          </ac:spMkLst>
        </pc:spChg>
      </pc:sldChg>
      <pc:sldChg chg="addSp delSp modSp mod modTransition delAnim modAnim">
        <pc:chgData name="이 재호" userId="806602d1339efe8e" providerId="LiveId" clId="{A3122C7E-071D-4BC0-A34D-9EB459F1F589}" dt="2022-11-13T08:39:47.570" v="939"/>
        <pc:sldMkLst>
          <pc:docMk/>
          <pc:sldMk cId="4023559572" sldId="265"/>
        </pc:sldMkLst>
        <pc:spChg chg="add mod">
          <ac:chgData name="이 재호" userId="806602d1339efe8e" providerId="LiveId" clId="{A3122C7E-071D-4BC0-A34D-9EB459F1F589}" dt="2022-11-13T08:37:47.437" v="885" actId="1076"/>
          <ac:spMkLst>
            <pc:docMk/>
            <pc:sldMk cId="4023559572" sldId="265"/>
            <ac:spMk id="2" creationId="{7C00B4B5-13C4-F609-9A2E-C2110272EB9B}"/>
          </ac:spMkLst>
        </pc:spChg>
        <pc:spChg chg="add mod">
          <ac:chgData name="이 재호" userId="806602d1339efe8e" providerId="LiveId" clId="{A3122C7E-071D-4BC0-A34D-9EB459F1F589}" dt="2022-11-13T08:37:44.344" v="884" actId="1076"/>
          <ac:spMkLst>
            <pc:docMk/>
            <pc:sldMk cId="4023559572" sldId="265"/>
            <ac:spMk id="3" creationId="{33F155E7-F455-9C20-E213-6BCB7D04429F}"/>
          </ac:spMkLst>
        </pc:spChg>
        <pc:spChg chg="mod">
          <ac:chgData name="이 재호" userId="806602d1339efe8e" providerId="LiveId" clId="{A3122C7E-071D-4BC0-A34D-9EB459F1F589}" dt="2022-11-13T08:38:38.528" v="930"/>
          <ac:spMkLst>
            <pc:docMk/>
            <pc:sldMk cId="4023559572" sldId="265"/>
            <ac:spMk id="10" creationId="{F8CC6E43-7AD3-4B3A-93D9-1B9C0DDB04F8}"/>
          </ac:spMkLst>
        </pc:spChg>
        <pc:spChg chg="del">
          <ac:chgData name="이 재호" userId="806602d1339efe8e" providerId="LiveId" clId="{A3122C7E-071D-4BC0-A34D-9EB459F1F589}" dt="2022-11-10T09:04:36.403" v="526" actId="478"/>
          <ac:spMkLst>
            <pc:docMk/>
            <pc:sldMk cId="4023559572" sldId="265"/>
            <ac:spMk id="25" creationId="{393BB9E1-6CCC-4EDD-9E31-53D01E4F2AA4}"/>
          </ac:spMkLst>
        </pc:spChg>
        <pc:picChg chg="del">
          <ac:chgData name="이 재호" userId="806602d1339efe8e" providerId="LiveId" clId="{A3122C7E-071D-4BC0-A34D-9EB459F1F589}" dt="2022-11-10T09:04:34.504" v="525" actId="478"/>
          <ac:picMkLst>
            <pc:docMk/>
            <pc:sldMk cId="4023559572" sldId="265"/>
            <ac:picMk id="3" creationId="{6FE94A96-4140-4886-98EA-B6565BA2CF95}"/>
          </ac:picMkLst>
        </pc:picChg>
        <pc:picChg chg="add del mod">
          <ac:chgData name="이 재호" userId="806602d1339efe8e" providerId="LiveId" clId="{A3122C7E-071D-4BC0-A34D-9EB459F1F589}" dt="2022-11-13T08:36:31.428" v="857" actId="478"/>
          <ac:picMkLst>
            <pc:docMk/>
            <pc:sldMk cId="4023559572" sldId="265"/>
            <ac:picMk id="4" creationId="{A189F017-F21A-073C-7F3B-CA11BC373C59}"/>
          </ac:picMkLst>
        </pc:picChg>
        <pc:picChg chg="add mod">
          <ac:chgData name="이 재호" userId="806602d1339efe8e" providerId="LiveId" clId="{A3122C7E-071D-4BC0-A34D-9EB459F1F589}" dt="2022-11-13T08:38:47.935" v="933" actId="1076"/>
          <ac:picMkLst>
            <pc:docMk/>
            <pc:sldMk cId="4023559572" sldId="265"/>
            <ac:picMk id="12" creationId="{34D78FBA-2F40-4058-2900-ED4BA9A33E07}"/>
          </ac:picMkLst>
        </pc:picChg>
      </pc:sldChg>
      <pc:sldChg chg="modTransition">
        <pc:chgData name="이 재호" userId="806602d1339efe8e" providerId="LiveId" clId="{A3122C7E-071D-4BC0-A34D-9EB459F1F589}" dt="2022-11-10T03:52:30.919" v="430"/>
        <pc:sldMkLst>
          <pc:docMk/>
          <pc:sldMk cId="3388832905" sldId="266"/>
        </pc:sldMkLst>
      </pc:sldChg>
      <pc:sldChg chg="modTransition">
        <pc:chgData name="이 재호" userId="806602d1339efe8e" providerId="LiveId" clId="{A3122C7E-071D-4BC0-A34D-9EB459F1F589}" dt="2022-11-10T03:52:30.919" v="430"/>
        <pc:sldMkLst>
          <pc:docMk/>
          <pc:sldMk cId="1140840860" sldId="267"/>
        </pc:sldMkLst>
      </pc:sldChg>
      <pc:sldChg chg="modTransition">
        <pc:chgData name="이 재호" userId="806602d1339efe8e" providerId="LiveId" clId="{A3122C7E-071D-4BC0-A34D-9EB459F1F589}" dt="2022-11-10T03:52:30.919" v="430"/>
        <pc:sldMkLst>
          <pc:docMk/>
          <pc:sldMk cId="3447868981" sldId="268"/>
        </pc:sldMkLst>
      </pc:sldChg>
      <pc:sldChg chg="modTransition">
        <pc:chgData name="이 재호" userId="806602d1339efe8e" providerId="LiveId" clId="{A3122C7E-071D-4BC0-A34D-9EB459F1F589}" dt="2022-11-10T03:52:30.919" v="430"/>
        <pc:sldMkLst>
          <pc:docMk/>
          <pc:sldMk cId="303648004" sldId="269"/>
        </pc:sldMkLst>
      </pc:sldChg>
      <pc:sldChg chg="modTransition">
        <pc:chgData name="이 재호" userId="806602d1339efe8e" providerId="LiveId" clId="{A3122C7E-071D-4BC0-A34D-9EB459F1F589}" dt="2022-11-10T03:52:30.919" v="430"/>
        <pc:sldMkLst>
          <pc:docMk/>
          <pc:sldMk cId="3014469838" sldId="270"/>
        </pc:sldMkLst>
      </pc:sldChg>
      <pc:sldChg chg="modTransition">
        <pc:chgData name="이 재호" userId="806602d1339efe8e" providerId="LiveId" clId="{A3122C7E-071D-4BC0-A34D-9EB459F1F589}" dt="2022-11-10T03:52:30.919" v="430"/>
        <pc:sldMkLst>
          <pc:docMk/>
          <pc:sldMk cId="1172991058" sldId="271"/>
        </pc:sldMkLst>
      </pc:sldChg>
      <pc:sldChg chg="modTransition">
        <pc:chgData name="이 재호" userId="806602d1339efe8e" providerId="LiveId" clId="{A3122C7E-071D-4BC0-A34D-9EB459F1F589}" dt="2022-11-10T03:52:30.919" v="430"/>
        <pc:sldMkLst>
          <pc:docMk/>
          <pc:sldMk cId="3175594746" sldId="272"/>
        </pc:sldMkLst>
      </pc:sldChg>
      <pc:sldChg chg="modTransition">
        <pc:chgData name="이 재호" userId="806602d1339efe8e" providerId="LiveId" clId="{A3122C7E-071D-4BC0-A34D-9EB459F1F589}" dt="2022-11-10T03:52:30.919" v="430"/>
        <pc:sldMkLst>
          <pc:docMk/>
          <pc:sldMk cId="46729249" sldId="273"/>
        </pc:sldMkLst>
      </pc:sldChg>
      <pc:sldChg chg="modTransition">
        <pc:chgData name="이 재호" userId="806602d1339efe8e" providerId="LiveId" clId="{A3122C7E-071D-4BC0-A34D-9EB459F1F589}" dt="2022-11-10T03:52:30.919" v="430"/>
        <pc:sldMkLst>
          <pc:docMk/>
          <pc:sldMk cId="2498570602" sldId="274"/>
        </pc:sldMkLst>
      </pc:sldChg>
      <pc:sldChg chg="modTransition">
        <pc:chgData name="이 재호" userId="806602d1339efe8e" providerId="LiveId" clId="{A3122C7E-071D-4BC0-A34D-9EB459F1F589}" dt="2022-11-10T03:52:30.919" v="430"/>
        <pc:sldMkLst>
          <pc:docMk/>
          <pc:sldMk cId="3043322558" sldId="275"/>
        </pc:sldMkLst>
      </pc:sldChg>
      <pc:sldChg chg="addSp delSp modSp mod modTransition delAnim modAnim">
        <pc:chgData name="이 재호" userId="806602d1339efe8e" providerId="LiveId" clId="{A3122C7E-071D-4BC0-A34D-9EB459F1F589}" dt="2022-11-13T08:28:59.369" v="856" actId="20577"/>
        <pc:sldMkLst>
          <pc:docMk/>
          <pc:sldMk cId="3301561070" sldId="276"/>
        </pc:sldMkLst>
        <pc:spChg chg="add mod">
          <ac:chgData name="이 재호" userId="806602d1339efe8e" providerId="LiveId" clId="{A3122C7E-071D-4BC0-A34D-9EB459F1F589}" dt="2022-11-13T08:28:10.463" v="798" actId="1076"/>
          <ac:spMkLst>
            <pc:docMk/>
            <pc:sldMk cId="3301561070" sldId="276"/>
            <ac:spMk id="2" creationId="{EB9DBA1E-04B5-B0A2-EEAF-34F836BF448C}"/>
          </ac:spMkLst>
        </pc:spChg>
        <pc:spChg chg="add mod">
          <ac:chgData name="이 재호" userId="806602d1339efe8e" providerId="LiveId" clId="{A3122C7E-071D-4BC0-A34D-9EB459F1F589}" dt="2022-11-13T08:28:59.369" v="856" actId="20577"/>
          <ac:spMkLst>
            <pc:docMk/>
            <pc:sldMk cId="3301561070" sldId="276"/>
            <ac:spMk id="4" creationId="{92F185E9-8FDF-BB5D-32E6-F453BCD3E55F}"/>
          </ac:spMkLst>
        </pc:spChg>
        <pc:spChg chg="del">
          <ac:chgData name="이 재호" userId="806602d1339efe8e" providerId="LiveId" clId="{A3122C7E-071D-4BC0-A34D-9EB459F1F589}" dt="2022-11-10T09:06:07.224" v="546" actId="478"/>
          <ac:spMkLst>
            <pc:docMk/>
            <pc:sldMk cId="3301561070" sldId="276"/>
            <ac:spMk id="51" creationId="{4F6B8798-6643-4891-B8DD-761459D2EEC2}"/>
          </ac:spMkLst>
        </pc:spChg>
        <pc:spChg chg="del">
          <ac:chgData name="이 재호" userId="806602d1339efe8e" providerId="LiveId" clId="{A3122C7E-071D-4BC0-A34D-9EB459F1F589}" dt="2022-11-10T09:05:53.078" v="541" actId="478"/>
          <ac:spMkLst>
            <pc:docMk/>
            <pc:sldMk cId="3301561070" sldId="276"/>
            <ac:spMk id="52" creationId="{EA01A619-1E27-4974-85EA-F2152F21F986}"/>
          </ac:spMkLst>
        </pc:spChg>
        <pc:spChg chg="mod">
          <ac:chgData name="이 재호" userId="806602d1339efe8e" providerId="LiveId" clId="{A3122C7E-071D-4BC0-A34D-9EB459F1F589}" dt="2022-11-10T09:08:38.446" v="645" actId="1076"/>
          <ac:spMkLst>
            <pc:docMk/>
            <pc:sldMk cId="3301561070" sldId="276"/>
            <ac:spMk id="63" creationId="{59D86400-1268-4758-A691-D8DD71DF217C}"/>
          </ac:spMkLst>
        </pc:spChg>
        <pc:grpChg chg="del">
          <ac:chgData name="이 재호" userId="806602d1339efe8e" providerId="LiveId" clId="{A3122C7E-071D-4BC0-A34D-9EB459F1F589}" dt="2022-11-10T09:05:54.223" v="542" actId="478"/>
          <ac:grpSpMkLst>
            <pc:docMk/>
            <pc:sldMk cId="3301561070" sldId="276"/>
            <ac:grpSpMk id="12" creationId="{16AF4C3D-F8D4-45BB-AADC-6BACF33BD85E}"/>
          </ac:grpSpMkLst>
        </pc:grpChg>
        <pc:grpChg chg="del mod">
          <ac:chgData name="이 재호" userId="806602d1339efe8e" providerId="LiveId" clId="{A3122C7E-071D-4BC0-A34D-9EB459F1F589}" dt="2022-11-10T09:05:56.377" v="545" actId="478"/>
          <ac:grpSpMkLst>
            <pc:docMk/>
            <pc:sldMk cId="3301561070" sldId="276"/>
            <ac:grpSpMk id="19" creationId="{2CB626AE-ACD2-4501-97DC-1EB19FC8A389}"/>
          </ac:grpSpMkLst>
        </pc:grpChg>
        <pc:grpChg chg="del">
          <ac:chgData name="이 재호" userId="806602d1339efe8e" providerId="LiveId" clId="{A3122C7E-071D-4BC0-A34D-9EB459F1F589}" dt="2022-11-10T09:05:55.510" v="544" actId="478"/>
          <ac:grpSpMkLst>
            <pc:docMk/>
            <pc:sldMk cId="3301561070" sldId="276"/>
            <ac:grpSpMk id="31" creationId="{DD602943-A982-4EDA-AD9E-CCE5239A6C42}"/>
          </ac:grpSpMkLst>
        </pc:grpChg>
        <pc:grpChg chg="del">
          <ac:chgData name="이 재호" userId="806602d1339efe8e" providerId="LiveId" clId="{A3122C7E-071D-4BC0-A34D-9EB459F1F589}" dt="2022-11-10T09:05:51.252" v="540" actId="478"/>
          <ac:grpSpMkLst>
            <pc:docMk/>
            <pc:sldMk cId="3301561070" sldId="276"/>
            <ac:grpSpMk id="36" creationId="{05C7B564-F967-4958-AED3-47DADAA22F39}"/>
          </ac:grpSpMkLst>
        </pc:grpChg>
        <pc:grpChg chg="del">
          <ac:chgData name="이 재호" userId="806602d1339efe8e" providerId="LiveId" clId="{A3122C7E-071D-4BC0-A34D-9EB459F1F589}" dt="2022-11-10T09:05:49.168" v="538" actId="478"/>
          <ac:grpSpMkLst>
            <pc:docMk/>
            <pc:sldMk cId="3301561070" sldId="276"/>
            <ac:grpSpMk id="44" creationId="{A9138BDB-1F81-4FEF-88F9-55BF5BA5B838}"/>
          </ac:grpSpMkLst>
        </pc:grpChg>
        <pc:picChg chg="add mod">
          <ac:chgData name="이 재호" userId="806602d1339efe8e" providerId="LiveId" clId="{A3122C7E-071D-4BC0-A34D-9EB459F1F589}" dt="2022-11-10T09:07:07.882" v="549" actId="1076"/>
          <ac:picMkLst>
            <pc:docMk/>
            <pc:sldMk cId="3301561070" sldId="276"/>
            <ac:picMk id="3" creationId="{9430162B-850F-568A-E6AF-F01A3D601122}"/>
          </ac:picMkLst>
        </pc:picChg>
        <pc:picChg chg="del">
          <ac:chgData name="이 재호" userId="806602d1339efe8e" providerId="LiveId" clId="{A3122C7E-071D-4BC0-A34D-9EB459F1F589}" dt="2022-11-10T09:05:49.901" v="539" actId="478"/>
          <ac:picMkLst>
            <pc:docMk/>
            <pc:sldMk cId="3301561070" sldId="276"/>
            <ac:picMk id="18" creationId="{4A4D30A3-73D7-41A9-9912-EAFF9C9A94AF}"/>
          </ac:picMkLst>
        </pc:picChg>
      </pc:sldChg>
      <pc:sldChg chg="modTransition">
        <pc:chgData name="이 재호" userId="806602d1339efe8e" providerId="LiveId" clId="{A3122C7E-071D-4BC0-A34D-9EB459F1F589}" dt="2022-11-10T03:52:30.919" v="430"/>
        <pc:sldMkLst>
          <pc:docMk/>
          <pc:sldMk cId="2974636202" sldId="277"/>
        </pc:sldMkLst>
      </pc:sldChg>
      <pc:sldChg chg="modTransition">
        <pc:chgData name="이 재호" userId="806602d1339efe8e" providerId="LiveId" clId="{A3122C7E-071D-4BC0-A34D-9EB459F1F589}" dt="2022-11-10T03:52:30.919" v="430"/>
        <pc:sldMkLst>
          <pc:docMk/>
          <pc:sldMk cId="1343837997" sldId="278"/>
        </pc:sldMkLst>
      </pc:sldChg>
      <pc:sldChg chg="modTransition">
        <pc:chgData name="이 재호" userId="806602d1339efe8e" providerId="LiveId" clId="{A3122C7E-071D-4BC0-A34D-9EB459F1F589}" dt="2022-11-10T03:52:30.919" v="430"/>
        <pc:sldMkLst>
          <pc:docMk/>
          <pc:sldMk cId="3250631925" sldId="279"/>
        </pc:sldMkLst>
      </pc:sldChg>
      <pc:sldChg chg="modTransition">
        <pc:chgData name="이 재호" userId="806602d1339efe8e" providerId="LiveId" clId="{A3122C7E-071D-4BC0-A34D-9EB459F1F589}" dt="2022-11-10T03:52:30.919" v="430"/>
        <pc:sldMkLst>
          <pc:docMk/>
          <pc:sldMk cId="1176611899" sldId="280"/>
        </pc:sldMkLst>
      </pc:sldChg>
      <pc:sldMasterChg chg="modTransition modSldLayout">
        <pc:chgData name="이 재호" userId="806602d1339efe8e" providerId="LiveId" clId="{A3122C7E-071D-4BC0-A34D-9EB459F1F589}" dt="2022-11-10T03:52:30.919" v="430"/>
        <pc:sldMasterMkLst>
          <pc:docMk/>
          <pc:sldMasterMk cId="294058764" sldId="2147483648"/>
        </pc:sldMasterMkLst>
        <pc:sldLayoutChg chg="modTransition">
          <pc:chgData name="이 재호" userId="806602d1339efe8e" providerId="LiveId" clId="{A3122C7E-071D-4BC0-A34D-9EB459F1F589}" dt="2022-11-10T03:52:30.919" v="430"/>
          <pc:sldLayoutMkLst>
            <pc:docMk/>
            <pc:sldMasterMk cId="294058764" sldId="2147483648"/>
            <pc:sldLayoutMk cId="172459925" sldId="2147483649"/>
          </pc:sldLayoutMkLst>
        </pc:sldLayoutChg>
        <pc:sldLayoutChg chg="modTransition">
          <pc:chgData name="이 재호" userId="806602d1339efe8e" providerId="LiveId" clId="{A3122C7E-071D-4BC0-A34D-9EB459F1F589}" dt="2022-11-10T03:52:30.919" v="430"/>
          <pc:sldLayoutMkLst>
            <pc:docMk/>
            <pc:sldMasterMk cId="294058764" sldId="2147483648"/>
            <pc:sldLayoutMk cId="1111036501" sldId="2147483650"/>
          </pc:sldLayoutMkLst>
        </pc:sldLayoutChg>
        <pc:sldLayoutChg chg="modTransition">
          <pc:chgData name="이 재호" userId="806602d1339efe8e" providerId="LiveId" clId="{A3122C7E-071D-4BC0-A34D-9EB459F1F589}" dt="2022-11-10T03:52:30.919" v="430"/>
          <pc:sldLayoutMkLst>
            <pc:docMk/>
            <pc:sldMasterMk cId="294058764" sldId="2147483648"/>
            <pc:sldLayoutMk cId="668993706" sldId="2147483651"/>
          </pc:sldLayoutMkLst>
        </pc:sldLayoutChg>
        <pc:sldLayoutChg chg="modTransition">
          <pc:chgData name="이 재호" userId="806602d1339efe8e" providerId="LiveId" clId="{A3122C7E-071D-4BC0-A34D-9EB459F1F589}" dt="2022-11-10T03:52:30.919" v="430"/>
          <pc:sldLayoutMkLst>
            <pc:docMk/>
            <pc:sldMasterMk cId="294058764" sldId="2147483648"/>
            <pc:sldLayoutMk cId="63397684" sldId="2147483652"/>
          </pc:sldLayoutMkLst>
        </pc:sldLayoutChg>
        <pc:sldLayoutChg chg="modTransition">
          <pc:chgData name="이 재호" userId="806602d1339efe8e" providerId="LiveId" clId="{A3122C7E-071D-4BC0-A34D-9EB459F1F589}" dt="2022-11-10T03:52:30.919" v="430"/>
          <pc:sldLayoutMkLst>
            <pc:docMk/>
            <pc:sldMasterMk cId="294058764" sldId="2147483648"/>
            <pc:sldLayoutMk cId="336736627" sldId="2147483653"/>
          </pc:sldLayoutMkLst>
        </pc:sldLayoutChg>
        <pc:sldLayoutChg chg="modTransition">
          <pc:chgData name="이 재호" userId="806602d1339efe8e" providerId="LiveId" clId="{A3122C7E-071D-4BC0-A34D-9EB459F1F589}" dt="2022-11-10T03:52:30.919" v="430"/>
          <pc:sldLayoutMkLst>
            <pc:docMk/>
            <pc:sldMasterMk cId="294058764" sldId="2147483648"/>
            <pc:sldLayoutMk cId="3900069688" sldId="2147483654"/>
          </pc:sldLayoutMkLst>
        </pc:sldLayoutChg>
        <pc:sldLayoutChg chg="modTransition">
          <pc:chgData name="이 재호" userId="806602d1339efe8e" providerId="LiveId" clId="{A3122C7E-071D-4BC0-A34D-9EB459F1F589}" dt="2022-11-10T03:52:30.919" v="430"/>
          <pc:sldLayoutMkLst>
            <pc:docMk/>
            <pc:sldMasterMk cId="294058764" sldId="2147483648"/>
            <pc:sldLayoutMk cId="4096957748" sldId="2147483655"/>
          </pc:sldLayoutMkLst>
        </pc:sldLayoutChg>
        <pc:sldLayoutChg chg="modTransition">
          <pc:chgData name="이 재호" userId="806602d1339efe8e" providerId="LiveId" clId="{A3122C7E-071D-4BC0-A34D-9EB459F1F589}" dt="2022-11-10T03:52:30.919" v="430"/>
          <pc:sldLayoutMkLst>
            <pc:docMk/>
            <pc:sldMasterMk cId="294058764" sldId="2147483648"/>
            <pc:sldLayoutMk cId="2448530603" sldId="2147483656"/>
          </pc:sldLayoutMkLst>
        </pc:sldLayoutChg>
        <pc:sldLayoutChg chg="modTransition">
          <pc:chgData name="이 재호" userId="806602d1339efe8e" providerId="LiveId" clId="{A3122C7E-071D-4BC0-A34D-9EB459F1F589}" dt="2022-11-10T03:52:30.919" v="430"/>
          <pc:sldLayoutMkLst>
            <pc:docMk/>
            <pc:sldMasterMk cId="294058764" sldId="2147483648"/>
            <pc:sldLayoutMk cId="1416332290" sldId="2147483657"/>
          </pc:sldLayoutMkLst>
        </pc:sldLayoutChg>
        <pc:sldLayoutChg chg="modTransition">
          <pc:chgData name="이 재호" userId="806602d1339efe8e" providerId="LiveId" clId="{A3122C7E-071D-4BC0-A34D-9EB459F1F589}" dt="2022-11-10T03:52:30.919" v="430"/>
          <pc:sldLayoutMkLst>
            <pc:docMk/>
            <pc:sldMasterMk cId="294058764" sldId="2147483648"/>
            <pc:sldLayoutMk cId="881730913" sldId="2147483658"/>
          </pc:sldLayoutMkLst>
        </pc:sldLayoutChg>
        <pc:sldLayoutChg chg="modTransition">
          <pc:chgData name="이 재호" userId="806602d1339efe8e" providerId="LiveId" clId="{A3122C7E-071D-4BC0-A34D-9EB459F1F589}" dt="2022-11-10T03:52:30.919" v="430"/>
          <pc:sldLayoutMkLst>
            <pc:docMk/>
            <pc:sldMasterMk cId="294058764" sldId="2147483648"/>
            <pc:sldLayoutMk cId="3635098450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4C873-1485-439C-B3E8-FDAAA9A56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F8AE94-D909-4E82-9CC0-903B9FFC1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A59DCE-5D3F-4D6F-90D2-30BFBD612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ECEE-5962-46DE-944F-7835628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1ECAE6-5B8A-40FA-B80E-0062B173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5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19AA3-DF31-4387-B02C-FA120F5E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176664-0BCE-4C98-87C8-7B9E40524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CFB06F-F0FF-4B38-93E0-BECC44716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6F157D-8ED4-4177-8419-7211BB212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71190-CD88-4588-B6EB-95458DEF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3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117B30-5692-4F0D-A3DE-2EC3ED519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E44BCD-A476-4DE5-959F-FBBAFA306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F75D95-318F-48C3-B9F8-F6B167F4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910A65-FF8D-436E-8F66-290D7A10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D4ED21-C9A3-4EF4-B5C6-148666E4E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09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552C2-2FC2-463A-967B-38BA23C5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B9A6D2-F5CC-4DEC-AA87-1B91E96E9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497E83-C924-4A79-8BEB-2B88F5C8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3FC025-056C-4383-BA0A-FC98EC02E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A45AEB-3C20-4594-A1BB-44B759D2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03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F7FFB-11BA-49C7-91CE-5323204E9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5D0C77-596A-4A67-8423-B8F62B07E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EBE0AB-AA03-4F52-AF91-68C713451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2980A-492A-4485-AB15-6463FC35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28659-5D92-430E-B1AC-3789BB24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99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8B8C1-92D2-4B77-87CC-0942D88C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5A05D3-7715-4E19-8205-BC60FB905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FE4560-8737-4743-ACA4-679111FF5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50B347-6092-480F-95EB-C44AC9756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04EFA8-A410-4933-A6E9-43B6356F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34A2D-D300-4B4D-B831-5ED2C51E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CB91B-D5B9-4ECE-869F-C8479AE8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BAA65A-E8B9-4BB5-957E-B474606E6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7D7A0C-A5A1-4690-9DA3-B2DA00601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F3FD8E-9D41-400C-A814-DDBCB6A6E9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E32D40-E528-4A3A-ACE1-3250F606F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FBAC4F-D6E2-444D-ADAE-6F342C79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22F55E-8520-48D0-A4AA-0EAC5894C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5E04B9-F191-4021-8F46-A40AAD68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3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85A08-1B88-4C1A-A41B-24FF76F6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500645-D5EC-4A93-8D56-A5433FCE4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459109-7D28-4AB8-8EB4-EC5EC0DF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998702-38B4-4319-8B1A-F4F5A1EC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06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3049B6-08DF-49C0-B3BB-C83516548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6004B0-40EA-4023-905F-4056F34F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1960B-7AE6-4386-8D0B-3911439D2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95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447CA9-3FB7-4094-B47F-AEFC9C13C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77B34C-2823-45CF-8C44-6F0B31EDF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770C5C-634C-4E10-A223-4DC060C57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CE328-3C5F-43C9-AB90-F852899CF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63414-4C02-41D1-9D72-B887D31A8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452829-6F7D-4BDB-BA28-CE2BCCC81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3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89B29-266D-4B22-BAF4-B8BF5161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2C709E-55E8-4F87-91F1-AFC02EA5D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D9206A-BB4B-42EC-A95C-2E166CF4D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837ACE-C919-4462-B3AA-54B78F72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163036-4D9D-4D81-AB84-50639F9AA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34D55D-864C-4352-9F93-111AB432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19CBA1-F7AB-4D2B-A594-2075E86B2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6EC95B-7E8E-4A62-826A-486139647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E0112F-E4D7-411C-B4F7-71B286FE8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35E87-AB3B-4162-AEC7-DC22752E7C06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3962A1-E0C8-4D39-916E-D443486EE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16DF3-B72F-4EF9-A12C-657B86A7A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58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1.png"/><Relationship Id="rId7" Type="http://schemas.openxmlformats.org/officeDocument/2006/relationships/image" Target="../media/image6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15.jpg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1.png"/><Relationship Id="rId7" Type="http://schemas.openxmlformats.org/officeDocument/2006/relationships/image" Target="../media/image4.emf"/><Relationship Id="rId12" Type="http://schemas.openxmlformats.org/officeDocument/2006/relationships/image" Target="../media/image9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11" Type="http://schemas.openxmlformats.org/officeDocument/2006/relationships/image" Target="../media/image8.emf"/><Relationship Id="rId5" Type="http://schemas.openxmlformats.org/officeDocument/2006/relationships/image" Target="../media/image2.emf"/><Relationship Id="rId10" Type="http://schemas.openxmlformats.org/officeDocument/2006/relationships/image" Target="../media/image7.emf"/><Relationship Id="rId4" Type="http://schemas.openxmlformats.org/officeDocument/2006/relationships/image" Target="../media/image1.emf"/><Relationship Id="rId9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1.png"/><Relationship Id="rId7" Type="http://schemas.openxmlformats.org/officeDocument/2006/relationships/image" Target="../media/image4.emf"/><Relationship Id="rId12" Type="http://schemas.openxmlformats.org/officeDocument/2006/relationships/image" Target="../media/image9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11" Type="http://schemas.openxmlformats.org/officeDocument/2006/relationships/image" Target="../media/image8.emf"/><Relationship Id="rId5" Type="http://schemas.openxmlformats.org/officeDocument/2006/relationships/image" Target="../media/image2.emf"/><Relationship Id="rId10" Type="http://schemas.openxmlformats.org/officeDocument/2006/relationships/image" Target="../media/image7.emf"/><Relationship Id="rId4" Type="http://schemas.openxmlformats.org/officeDocument/2006/relationships/image" Target="../media/image1.emf"/><Relationship Id="rId9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1.png"/><Relationship Id="rId7" Type="http://schemas.openxmlformats.org/officeDocument/2006/relationships/image" Target="../media/image6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hyperlink" Target="https://blog.naver.com/mbillionaire7/222199351917" TargetMode="External"/><Relationship Id="rId5" Type="http://schemas.openxmlformats.org/officeDocument/2006/relationships/image" Target="../media/image4.emf"/><Relationship Id="rId10" Type="http://schemas.openxmlformats.org/officeDocument/2006/relationships/image" Target="../media/image12.jpg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1.png"/><Relationship Id="rId7" Type="http://schemas.openxmlformats.org/officeDocument/2006/relationships/image" Target="../media/image6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3.png"/><Relationship Id="rId5" Type="http://schemas.openxmlformats.org/officeDocument/2006/relationships/image" Target="../media/image4.emf"/><Relationship Id="rId10" Type="http://schemas.openxmlformats.org/officeDocument/2006/relationships/hyperlink" Target="https://m.khan.co.kr/local/Seoul/article/202102030600001#c2b" TargetMode="External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daily.com/NewsView/22H6D24QUH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1.png"/><Relationship Id="rId7" Type="http://schemas.openxmlformats.org/officeDocument/2006/relationships/image" Target="../media/image6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486FC4-3424-4A77-B956-C48F1ADA9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7" y="3199674"/>
            <a:ext cx="752069" cy="7524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62C177-3E0E-4EEB-A90D-62453464E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464" y="3199674"/>
            <a:ext cx="752069" cy="752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E4CEA9-FCDD-43E7-8C35-8ED2495AD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62" y="3199674"/>
            <a:ext cx="752069" cy="7524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8CEA34-DDAA-465B-A064-2414B46DC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969" y="3199674"/>
            <a:ext cx="752069" cy="7524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8ED9EF-8D91-4E35-822E-FCAE1DC17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460" y="3199674"/>
            <a:ext cx="752069" cy="7524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2A4A9D-D144-4B88-B4B7-727B939CA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468" y="3199674"/>
            <a:ext cx="752069" cy="7524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8EEE217-C3F5-4AD5-BCA0-4E03C6D01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1973" y="3199674"/>
            <a:ext cx="752069" cy="7524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ECD63F-CFDC-4FE0-B826-22988A328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1471" y="3199674"/>
            <a:ext cx="752069" cy="7524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E5B72B-7CC7-4DDA-81F1-FE2169C494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7959" y="3199674"/>
            <a:ext cx="752069" cy="7524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E41CD7-359F-4403-B060-FD47C065C0EA}"/>
              </a:ext>
            </a:extLst>
          </p:cNvPr>
          <p:cNvSpPr txBox="1"/>
          <p:nvPr/>
        </p:nvSpPr>
        <p:spPr>
          <a:xfrm>
            <a:off x="3871916" y="2509934"/>
            <a:ext cx="444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빅데이터를 활용한 날씨분석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1ECA32-9FEB-399E-2A35-7A420B3497E1}"/>
              </a:ext>
            </a:extLst>
          </p:cNvPr>
          <p:cNvSpPr txBox="1"/>
          <p:nvPr/>
        </p:nvSpPr>
        <p:spPr>
          <a:xfrm>
            <a:off x="2481972" y="4009053"/>
            <a:ext cx="3018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17100249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이재호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1384B-B0E6-2CDA-C254-68F373D2DD28}"/>
              </a:ext>
            </a:extLst>
          </p:cNvPr>
          <p:cNvSpPr txBox="1"/>
          <p:nvPr/>
        </p:nvSpPr>
        <p:spPr>
          <a:xfrm>
            <a:off x="6691151" y="4024604"/>
            <a:ext cx="3018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19100172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최재훈</a:t>
            </a:r>
          </a:p>
        </p:txBody>
      </p:sp>
    </p:spTree>
    <p:extLst>
      <p:ext uri="{BB962C8B-B14F-4D97-AF65-F5344CB8AC3E}">
        <p14:creationId xmlns:p14="http://schemas.microsoft.com/office/powerpoint/2010/main" val="253815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00">
        <p:fade/>
      </p:transition>
    </mc:Choice>
    <mc:Fallback xmlns="">
      <p:transition spd="med" advTm="8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repeatCount="4000" fill="hold" grpId="1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875E-6 4.07407E-6 L -1.875E-6 -0.07223 " pathEditMode="relative" rAng="0" ptsTypes="AA">
                                      <p:cBhvr>
                                        <p:cTn id="9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32" presetClass="emph" presetSubtype="0" repeatCount="4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120000">
                                      <p:cBhvr>
                                        <p:cTn id="5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32" presetClass="emph" presetSubtype="0" repeatCount="4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6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32" presetClass="emph" presetSubtype="0" repeatCount="4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6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32" presetClass="emph" presetSubtype="0" repeatCount="4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20000">
                                      <p:cBhvr>
                                        <p:cTn id="7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32" presetClass="emph" presetSubtype="0" repeatCount="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8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32" presetClass="emph" presetSubtype="0" repeatCount="4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120000">
                                      <p:cBhvr>
                                        <p:cTn id="8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32" presetClass="emph" presetSubtype="0" repeatCount="4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20000">
                                      <p:cBhvr>
                                        <p:cTn id="9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32" presetClass="emph" presetSubtype="0" repeatCount="4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">
                                      <p:cBhvr>
                                        <p:cTn id="9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5" presetClass="path" presetSubtype="0" accel="50000" decel="5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5E-6 2.22222E-6 L -0.26563 2.22222E-6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0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1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4" presetClass="emph" presetSubtype="0" repeatCount="4000" fill="hold" grpId="1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875E-6 4.07407E-6 L -1.875E-6 -0.07223 " pathEditMode="relative" rAng="0" ptsTypes="AA">
                                      <p:cBhvr>
                                        <p:cTn id="137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3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4" presetClass="emph" presetSubtype="0" repeatCount="4000" fill="hold" grpId="1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875E-6 4.07407E-6 L -1.875E-6 -0.07223 " pathEditMode="relative" rAng="0" ptsTypes="AA">
                                      <p:cBhvr>
                                        <p:cTn id="149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5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3" grpId="0"/>
      <p:bldP spid="3" grpId="1"/>
      <p:bldP spid="3" grpId="2"/>
      <p:bldP spid="7" grpId="0"/>
      <p:bldP spid="7" grpId="1"/>
      <p:bldP spid="7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60BD7B0-5415-44BF-B66B-70A173496262}"/>
              </a:ext>
            </a:extLst>
          </p:cNvPr>
          <p:cNvGrpSpPr/>
          <p:nvPr/>
        </p:nvGrpSpPr>
        <p:grpSpPr>
          <a:xfrm flipH="1">
            <a:off x="9175773" y="1816337"/>
            <a:ext cx="5736834" cy="3225327"/>
            <a:chOff x="-2687126" y="1816337"/>
            <a:chExt cx="5736834" cy="32253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748DA8-CCC3-4B7A-B38E-E8C4AC64D2B9}"/>
                </a:ext>
              </a:extLst>
            </p:cNvPr>
            <p:cNvSpPr/>
            <p:nvPr/>
          </p:nvSpPr>
          <p:spPr>
            <a:xfrm>
              <a:off x="0" y="2209799"/>
              <a:ext cx="2590800" cy="24263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34DA026-1007-426A-94C1-779847B7D052}"/>
                </a:ext>
              </a:extLst>
            </p:cNvPr>
            <p:cNvGrpSpPr/>
            <p:nvPr/>
          </p:nvGrpSpPr>
          <p:grpSpPr>
            <a:xfrm rot="5400000">
              <a:off x="-1431373" y="560584"/>
              <a:ext cx="3225327" cy="5736834"/>
              <a:chOff x="4483334" y="463552"/>
              <a:chExt cx="3225327" cy="573683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107F354-2D56-4AB8-B2F7-39345AB66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40A3CA-8CDD-4EF7-A05A-B05F336A2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83334" y="463552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3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5400000" flipH="1">
            <a:off x="1932319" y="-1108371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CA46A4-D0F5-4000-AB09-0DF0D0389545}"/>
              </a:ext>
            </a:extLst>
          </p:cNvPr>
          <p:cNvSpPr/>
          <p:nvPr/>
        </p:nvSpPr>
        <p:spPr>
          <a:xfrm>
            <a:off x="10656054" y="2829642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Bebas" pitchFamily="2" charset="0"/>
              </a:rPr>
              <a:t>5</a:t>
            </a:r>
            <a:endParaRPr lang="ko-KR" altLang="en-US" sz="4800" dirty="0">
              <a:solidFill>
                <a:srgbClr val="FFC000"/>
              </a:solidFill>
              <a:latin typeface="Bebas" pitchFamily="2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735605" y="825293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Bebas" pitchFamily="2" charset="0"/>
                </a:rPr>
                <a:t>TITLE 2</a:t>
              </a:r>
              <a:endParaRPr lang="ko-KR" altLang="en-US" sz="2400" dirty="0">
                <a:solidFill>
                  <a:srgbClr val="FFC000"/>
                </a:solidFill>
                <a:latin typeface="Bebas" pitchFamily="2" charset="0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668DF094-F82B-46B9-93AF-4B30B8D6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63" y="-2575850"/>
            <a:ext cx="583334" cy="58362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A55A7D4-1BEE-403B-9898-A55695689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070" y="-1886754"/>
            <a:ext cx="583334" cy="58362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70276E8-278C-4834-A880-37547FF92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461" y="-2575850"/>
            <a:ext cx="583334" cy="58362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3072C31-085E-4523-AC59-84788E0A1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469" y="-2575850"/>
            <a:ext cx="583334" cy="58362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2C208DC-829A-48B0-8992-65EAE62C4C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7960" y="-2575850"/>
            <a:ext cx="583334" cy="58362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2911C76-49B2-4DA5-96BB-8FFC4A845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1467" y="-1134315"/>
            <a:ext cx="583334" cy="583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F81E0FF-8A68-4CA5-8A49-47E582159D7A}"/>
              </a:ext>
            </a:extLst>
          </p:cNvPr>
          <p:cNvSpPr txBox="1"/>
          <p:nvPr/>
        </p:nvSpPr>
        <p:spPr>
          <a:xfrm>
            <a:off x="748101" y="5517702"/>
            <a:ext cx="742851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pt-BR" altLang="ko-KR" sz="2000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Ucienestium isque in core sim fugiam vitatur andaerit im fugiam quam, endi te volupta turibus nos aut qui conseca tquias dolore posseriassum velenda cores expliquiam, a</a:t>
            </a:r>
            <a:endParaRPr lang="ko-KR" altLang="en-US" sz="2000" baseline="30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dist"/>
            <a:endParaRPr lang="ko-KR" altLang="en-US" sz="2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46F7510-4A32-4EF5-9063-ED04D6C7315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26043" r="116" b="13662"/>
          <a:stretch/>
        </p:blipFill>
        <p:spPr>
          <a:xfrm>
            <a:off x="718310" y="1760294"/>
            <a:ext cx="7458304" cy="311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E3072C31-085E-4523-AC59-84788E0A1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332" y="1207959"/>
            <a:ext cx="583334" cy="583621"/>
          </a:xfrm>
          <a:prstGeom prst="rect">
            <a:avLst/>
          </a:prstGeom>
        </p:spPr>
      </p:pic>
      <p:pic>
        <p:nvPicPr>
          <p:cNvPr id="4" name="10 years of the iPhone in 10 seconds">
            <a:hlinkClick r:id="" action="ppaction://media"/>
            <a:extLst>
              <a:ext uri="{FF2B5EF4-FFF2-40B4-BE49-F238E27FC236}">
                <a16:creationId xmlns:a16="http://schemas.microsoft.com/office/drawing/2014/main" id="{A64F22AF-9921-42E4-A557-B61A7D34CA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32200" y="2321831"/>
            <a:ext cx="4699000" cy="352425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E57A54-22EB-42A2-8C4B-D83319800CE2}"/>
              </a:ext>
            </a:extLst>
          </p:cNvPr>
          <p:cNvGrpSpPr/>
          <p:nvPr/>
        </p:nvGrpSpPr>
        <p:grpSpPr>
          <a:xfrm>
            <a:off x="2667000" y="1843677"/>
            <a:ext cx="6858000" cy="4469216"/>
            <a:chOff x="2667000" y="1188720"/>
            <a:chExt cx="6858000" cy="446921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07ACC7-CEDE-4C39-BC5E-F2FF7EA6A770}"/>
                </a:ext>
              </a:extLst>
            </p:cNvPr>
            <p:cNvSpPr/>
            <p:nvPr/>
          </p:nvSpPr>
          <p:spPr>
            <a:xfrm>
              <a:off x="3097530" y="1188720"/>
              <a:ext cx="5634265" cy="868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2E9008A-5CD0-4025-A149-A6E84788C84B}"/>
                </a:ext>
              </a:extLst>
            </p:cNvPr>
            <p:cNvSpPr/>
            <p:nvPr/>
          </p:nvSpPr>
          <p:spPr>
            <a:xfrm>
              <a:off x="3097530" y="4789256"/>
              <a:ext cx="5634265" cy="868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9C57B89-4E75-4C2B-8F7E-F693CE4C9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231250" y="0"/>
              <a:ext cx="3729500" cy="6858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C8D9972-E70D-4EBF-8E1F-2035C345B3B5}"/>
              </a:ext>
            </a:extLst>
          </p:cNvPr>
          <p:cNvSpPr txBox="1"/>
          <p:nvPr/>
        </p:nvSpPr>
        <p:spPr>
          <a:xfrm>
            <a:off x="3201251" y="1959783"/>
            <a:ext cx="5560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ysClr val="windowText" lastClr="000000"/>
                </a:solidFill>
                <a:latin typeface="Bebas" pitchFamily="2" charset="0"/>
              </a:rPr>
              <a:t>HISTORY OF THE IPHONE (10S)</a:t>
            </a:r>
            <a:endParaRPr lang="ko-KR" altLang="en-US" sz="1600" dirty="0">
              <a:solidFill>
                <a:sysClr val="windowText" lastClr="000000"/>
              </a:solidFill>
              <a:latin typeface="Bebas" pitchFamily="2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FDB10F-A3D7-4574-B03C-ED445652FF50}"/>
              </a:ext>
            </a:extLst>
          </p:cNvPr>
          <p:cNvSpPr/>
          <p:nvPr/>
        </p:nvSpPr>
        <p:spPr>
          <a:xfrm>
            <a:off x="6096000" y="7079226"/>
            <a:ext cx="6096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8CEEE0-4987-4B6D-940B-366C9CCE7D65}"/>
              </a:ext>
            </a:extLst>
          </p:cNvPr>
          <p:cNvSpPr/>
          <p:nvPr/>
        </p:nvSpPr>
        <p:spPr>
          <a:xfrm>
            <a:off x="0" y="-7015969"/>
            <a:ext cx="6096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57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2200"/>
                                  </p:stCondLst>
                                  <p:childTnLst>
                                    <p:animMotion origin="layout" path="M 0 -1.85185E-6 L 0 1.02315 " pathEditMode="relative" rAng="0" ptsTypes="AA">
                                      <p:cBhvr>
                                        <p:cTn id="20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1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grpId="0" nodeType="withEffect">
                                  <p:stCondLst>
                                    <p:cond delay="12200"/>
                                  </p:stCondLst>
                                  <p:childTnLst>
                                    <p:animMotion origin="layout" path="M 1.11022E-16 4.07407E-6 L 1.11022E-16 -1.03218 " pathEditMode="relative" rAng="0" ptsTypes="AA">
                                      <p:cBhvr>
                                        <p:cTn id="22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8" grpId="0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2063145-1FD6-49AE-8B36-36189A16C80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4CD4-40B3-480B-B4B7-AF27F29C3544}"/>
              </a:ext>
            </a:extLst>
          </p:cNvPr>
          <p:cNvSpPr txBox="1"/>
          <p:nvPr/>
        </p:nvSpPr>
        <p:spPr>
          <a:xfrm>
            <a:off x="5114882" y="3198168"/>
            <a:ext cx="1962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</a:rPr>
              <a:t>TITLE3</a:t>
            </a:r>
            <a:endParaRPr lang="ko-KR" altLang="en-US" sz="2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46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59BBB4-689B-440E-906D-9D1CFA5A6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698" y="3465851"/>
            <a:ext cx="25674312" cy="367434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C48B91-25BA-468D-BA11-1D805DA93477}"/>
              </a:ext>
            </a:extLst>
          </p:cNvPr>
          <p:cNvGrpSpPr/>
          <p:nvPr/>
        </p:nvGrpSpPr>
        <p:grpSpPr>
          <a:xfrm>
            <a:off x="0" y="560584"/>
            <a:ext cx="12192000" cy="6297416"/>
            <a:chOff x="-1" y="560583"/>
            <a:chExt cx="12192000" cy="6297416"/>
          </a:xfrm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0AB90680-4BAC-4D74-953F-EC017099C6E5}"/>
                </a:ext>
              </a:extLst>
            </p:cNvPr>
            <p:cNvSpPr/>
            <p:nvPr/>
          </p:nvSpPr>
          <p:spPr>
            <a:xfrm>
              <a:off x="-1" y="1587499"/>
              <a:ext cx="12192000" cy="5270500"/>
            </a:xfrm>
            <a:custGeom>
              <a:avLst/>
              <a:gdLst>
                <a:gd name="connsiteX0" fmla="*/ 0 w 12192000"/>
                <a:gd name="connsiteY0" fmla="*/ 0 h 5270500"/>
                <a:gd name="connsiteX1" fmla="*/ 841398 w 12192000"/>
                <a:gd name="connsiteY1" fmla="*/ 0 h 5270500"/>
                <a:gd name="connsiteX2" fmla="*/ 841398 w 12192000"/>
                <a:gd name="connsiteY2" fmla="*/ 3867135 h 5270500"/>
                <a:gd name="connsiteX3" fmla="*/ 3267739 w 12192000"/>
                <a:gd name="connsiteY3" fmla="*/ 3867135 h 5270500"/>
                <a:gd name="connsiteX4" fmla="*/ 3267739 w 12192000"/>
                <a:gd name="connsiteY4" fmla="*/ 0 h 5270500"/>
                <a:gd name="connsiteX5" fmla="*/ 4876799 w 12192000"/>
                <a:gd name="connsiteY5" fmla="*/ 0 h 5270500"/>
                <a:gd name="connsiteX6" fmla="*/ 4876799 w 12192000"/>
                <a:gd name="connsiteY6" fmla="*/ 3867135 h 5270500"/>
                <a:gd name="connsiteX7" fmla="*/ 7303140 w 12192000"/>
                <a:gd name="connsiteY7" fmla="*/ 3867135 h 5270500"/>
                <a:gd name="connsiteX8" fmla="*/ 7303140 w 12192000"/>
                <a:gd name="connsiteY8" fmla="*/ 0 h 5270500"/>
                <a:gd name="connsiteX9" fmla="*/ 8924261 w 12192000"/>
                <a:gd name="connsiteY9" fmla="*/ 0 h 5270500"/>
                <a:gd name="connsiteX10" fmla="*/ 8924261 w 12192000"/>
                <a:gd name="connsiteY10" fmla="*/ 3867135 h 5270500"/>
                <a:gd name="connsiteX11" fmla="*/ 11350602 w 12192000"/>
                <a:gd name="connsiteY11" fmla="*/ 3867135 h 5270500"/>
                <a:gd name="connsiteX12" fmla="*/ 11350602 w 12192000"/>
                <a:gd name="connsiteY12" fmla="*/ 0 h 5270500"/>
                <a:gd name="connsiteX13" fmla="*/ 12192000 w 12192000"/>
                <a:gd name="connsiteY13" fmla="*/ 0 h 5270500"/>
                <a:gd name="connsiteX14" fmla="*/ 12192000 w 12192000"/>
                <a:gd name="connsiteY14" fmla="*/ 5270500 h 5270500"/>
                <a:gd name="connsiteX15" fmla="*/ 0 w 12192000"/>
                <a:gd name="connsiteY15" fmla="*/ 5270500 h 5270500"/>
                <a:gd name="connsiteX16" fmla="*/ 0 w 12192000"/>
                <a:gd name="connsiteY16" fmla="*/ 0 h 527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2000" h="5270500">
                  <a:moveTo>
                    <a:pt x="0" y="0"/>
                  </a:moveTo>
                  <a:lnTo>
                    <a:pt x="841398" y="0"/>
                  </a:lnTo>
                  <a:lnTo>
                    <a:pt x="841398" y="3867135"/>
                  </a:lnTo>
                  <a:lnTo>
                    <a:pt x="3267739" y="3867135"/>
                  </a:lnTo>
                  <a:lnTo>
                    <a:pt x="3267739" y="0"/>
                  </a:lnTo>
                  <a:lnTo>
                    <a:pt x="4876799" y="0"/>
                  </a:lnTo>
                  <a:lnTo>
                    <a:pt x="4876799" y="3867135"/>
                  </a:lnTo>
                  <a:lnTo>
                    <a:pt x="7303140" y="3867135"/>
                  </a:lnTo>
                  <a:lnTo>
                    <a:pt x="7303140" y="0"/>
                  </a:lnTo>
                  <a:lnTo>
                    <a:pt x="8924261" y="0"/>
                  </a:lnTo>
                  <a:lnTo>
                    <a:pt x="8924261" y="3867135"/>
                  </a:lnTo>
                  <a:lnTo>
                    <a:pt x="11350602" y="3867135"/>
                  </a:lnTo>
                  <a:lnTo>
                    <a:pt x="11350602" y="0"/>
                  </a:lnTo>
                  <a:lnTo>
                    <a:pt x="12192000" y="0"/>
                  </a:lnTo>
                  <a:lnTo>
                    <a:pt x="12192000" y="5270500"/>
                  </a:lnTo>
                  <a:lnTo>
                    <a:pt x="0" y="5270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8BA1E9B-49D0-4351-8B42-153A27F1E9D3}"/>
                </a:ext>
              </a:extLst>
            </p:cNvPr>
            <p:cNvGrpSpPr/>
            <p:nvPr/>
          </p:nvGrpSpPr>
          <p:grpSpPr>
            <a:xfrm>
              <a:off x="447935" y="560583"/>
              <a:ext cx="11296130" cy="5736834"/>
              <a:chOff x="447935" y="560583"/>
              <a:chExt cx="11296130" cy="5736834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793CB1D-B97E-4690-B43D-B3BFA14BC1AF}"/>
                  </a:ext>
                </a:extLst>
              </p:cNvPr>
              <p:cNvGrpSpPr/>
              <p:nvPr/>
            </p:nvGrpSpPr>
            <p:grpSpPr>
              <a:xfrm>
                <a:off x="447935" y="560583"/>
                <a:ext cx="3225327" cy="5736834"/>
                <a:chOff x="4483337" y="463550"/>
                <a:chExt cx="3225327" cy="5736834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6DFB2181-D095-420C-9CA1-A1A8676F13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6800" y="1306332"/>
                  <a:ext cx="2426341" cy="174394"/>
                </a:xfrm>
                <a:prstGeom prst="rect">
                  <a:avLst/>
                </a:prstGeom>
              </p:spPr>
            </p:pic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88731857-84AD-4C74-8CBE-86DFD0E006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71"/>
                <a:stretch/>
              </p:blipFill>
              <p:spPr>
                <a:xfrm>
                  <a:off x="4483337" y="463550"/>
                  <a:ext cx="3225327" cy="5736834"/>
                </a:xfrm>
                <a:prstGeom prst="rect">
                  <a:avLst/>
                </a:prstGeom>
              </p:spPr>
            </p:pic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66B9040A-6D31-496B-88D4-795FD50F19A8}"/>
                  </a:ext>
                </a:extLst>
              </p:cNvPr>
              <p:cNvGrpSpPr/>
              <p:nvPr/>
            </p:nvGrpSpPr>
            <p:grpSpPr>
              <a:xfrm>
                <a:off x="4483337" y="560583"/>
                <a:ext cx="3225327" cy="5736834"/>
                <a:chOff x="4483337" y="463550"/>
                <a:chExt cx="3225327" cy="5736834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E335FAB9-9CD6-45EB-B686-B4E3BBE439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6800" y="1306332"/>
                  <a:ext cx="2426341" cy="174394"/>
                </a:xfrm>
                <a:prstGeom prst="rect">
                  <a:avLst/>
                </a:prstGeom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D75D673D-20FA-4A3E-BFEE-0DD7C198FF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71"/>
                <a:stretch/>
              </p:blipFill>
              <p:spPr>
                <a:xfrm>
                  <a:off x="4483337" y="463550"/>
                  <a:ext cx="3225327" cy="5736834"/>
                </a:xfrm>
                <a:prstGeom prst="rect">
                  <a:avLst/>
                </a:prstGeom>
              </p:spPr>
            </p:pic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801022CA-A8D2-4B1C-81A5-D3C389FD93F9}"/>
                  </a:ext>
                </a:extLst>
              </p:cNvPr>
              <p:cNvGrpSpPr/>
              <p:nvPr/>
            </p:nvGrpSpPr>
            <p:grpSpPr>
              <a:xfrm>
                <a:off x="8518738" y="560583"/>
                <a:ext cx="3225327" cy="5736834"/>
                <a:chOff x="4483337" y="463550"/>
                <a:chExt cx="3225327" cy="5736834"/>
              </a:xfrm>
            </p:grpSpPr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EB4D6297-02A7-4518-B96B-8A0ACABE11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6800" y="1306332"/>
                  <a:ext cx="2426341" cy="174394"/>
                </a:xfrm>
                <a:prstGeom prst="rect">
                  <a:avLst/>
                </a:prstGeom>
              </p:spPr>
            </p:pic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AC753F9C-BFC5-4DE6-BD0A-CF5729B206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71"/>
                <a:stretch/>
              </p:blipFill>
              <p:spPr>
                <a:xfrm>
                  <a:off x="4483337" y="463550"/>
                  <a:ext cx="3225327" cy="573683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487F0C-1EF2-42BC-A488-98A24032EC23}"/>
              </a:ext>
            </a:extLst>
          </p:cNvPr>
          <p:cNvGrpSpPr/>
          <p:nvPr/>
        </p:nvGrpSpPr>
        <p:grpSpPr>
          <a:xfrm>
            <a:off x="1099367" y="2088334"/>
            <a:ext cx="1880798" cy="3428731"/>
            <a:chOff x="1099367" y="2088334"/>
            <a:chExt cx="1880798" cy="342873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FDA728F-C3C5-4438-BEE2-8D7DBE0F7555}"/>
                </a:ext>
              </a:extLst>
            </p:cNvPr>
            <p:cNvSpPr/>
            <p:nvPr/>
          </p:nvSpPr>
          <p:spPr>
            <a:xfrm>
              <a:off x="1609303" y="2088334"/>
              <a:ext cx="890531" cy="89053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Bebas" pitchFamily="2" charset="0"/>
                </a:rPr>
                <a:t>6</a:t>
              </a:r>
              <a:endParaRPr lang="ko-KR" altLang="en-US" sz="2800" dirty="0">
                <a:latin typeface="Bebas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5879400-C89C-4BA2-B86A-817C4523CC9A}"/>
                </a:ext>
              </a:extLst>
            </p:cNvPr>
            <p:cNvSpPr txBox="1"/>
            <p:nvPr/>
          </p:nvSpPr>
          <p:spPr>
            <a:xfrm>
              <a:off x="1099367" y="3998701"/>
              <a:ext cx="1880798" cy="1518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pt-BR" altLang="ko-KR" sz="1600" baseline="30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Ucienestium isque in core sim fugiam vitatur andaerit im fugiam quam, endi te volupta turibus nos aut qui conseca tquias dolore posseriassum velenda cores expliquiam, a</a:t>
              </a:r>
              <a:endParaRPr lang="ko-KR" altLang="en-US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dist"/>
              <a:endPara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5956E6D-0257-4021-9107-50500C24AF8C}"/>
              </a:ext>
            </a:extLst>
          </p:cNvPr>
          <p:cNvGrpSpPr/>
          <p:nvPr/>
        </p:nvGrpSpPr>
        <p:grpSpPr>
          <a:xfrm>
            <a:off x="5149572" y="2088334"/>
            <a:ext cx="1880798" cy="3428731"/>
            <a:chOff x="1099367" y="2088334"/>
            <a:chExt cx="1880798" cy="3428731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CA82184-171B-43B7-930C-15C6597509AD}"/>
                </a:ext>
              </a:extLst>
            </p:cNvPr>
            <p:cNvSpPr/>
            <p:nvPr/>
          </p:nvSpPr>
          <p:spPr>
            <a:xfrm>
              <a:off x="1609303" y="2088334"/>
              <a:ext cx="890531" cy="89053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Bebas" pitchFamily="2" charset="0"/>
                </a:rPr>
                <a:t>7</a:t>
              </a:r>
              <a:endParaRPr lang="ko-KR" altLang="en-US" sz="2800" dirty="0">
                <a:latin typeface="Bebas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D17A97C-3A65-4567-8598-1331616DDF6C}"/>
                </a:ext>
              </a:extLst>
            </p:cNvPr>
            <p:cNvSpPr txBox="1"/>
            <p:nvPr/>
          </p:nvSpPr>
          <p:spPr>
            <a:xfrm>
              <a:off x="1099367" y="3998701"/>
              <a:ext cx="1880798" cy="1518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pt-BR" altLang="ko-KR" sz="1600" baseline="30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Ucienestium isque in core sim fugiam vitatur andaerit im fugiam quam, endi te volupta turibus nos aut qui conseca tquias dolore posseriassum velenda cores expliquiam, a</a:t>
              </a:r>
              <a:endParaRPr lang="ko-KR" altLang="en-US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dist"/>
              <a:endPara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9973C1A-6006-4D49-9E1B-943EBD1C8680}"/>
              </a:ext>
            </a:extLst>
          </p:cNvPr>
          <p:cNvGrpSpPr/>
          <p:nvPr/>
        </p:nvGrpSpPr>
        <p:grpSpPr>
          <a:xfrm>
            <a:off x="9184973" y="2088334"/>
            <a:ext cx="1880798" cy="3428731"/>
            <a:chOff x="1099367" y="2088334"/>
            <a:chExt cx="1880798" cy="3428731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45E44109-FD59-445F-97F1-DA968C75411D}"/>
                </a:ext>
              </a:extLst>
            </p:cNvPr>
            <p:cNvSpPr/>
            <p:nvPr/>
          </p:nvSpPr>
          <p:spPr>
            <a:xfrm>
              <a:off x="1609303" y="2088334"/>
              <a:ext cx="890531" cy="89053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Bebas" pitchFamily="2" charset="0"/>
                </a:rPr>
                <a:t>8</a:t>
              </a:r>
              <a:endParaRPr lang="ko-KR" altLang="en-US" sz="2800" dirty="0">
                <a:latin typeface="Bebas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0A93CA8-FA96-4777-97F6-DA767EEE08B8}"/>
                </a:ext>
              </a:extLst>
            </p:cNvPr>
            <p:cNvSpPr txBox="1"/>
            <p:nvPr/>
          </p:nvSpPr>
          <p:spPr>
            <a:xfrm>
              <a:off x="1099367" y="3998701"/>
              <a:ext cx="1880798" cy="1518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pt-BR" altLang="ko-KR" sz="1600" baseline="30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Ucienestium isque in core sim fugiam vitatur andaerit im fugiam quam, endi te volupta turibus nos aut qui conseca tquias dolore posseriassum velenda cores expliquiam, a</a:t>
              </a:r>
              <a:endParaRPr lang="ko-KR" altLang="en-US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dist"/>
              <a:endPara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63012B4-BEDF-47CB-883B-3DF74D5FE797}"/>
              </a:ext>
            </a:extLst>
          </p:cNvPr>
          <p:cNvSpPr/>
          <p:nvPr/>
        </p:nvSpPr>
        <p:spPr>
          <a:xfrm>
            <a:off x="3642702" y="3116036"/>
            <a:ext cx="898933" cy="4452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화살표: 오른쪽 85">
            <a:extLst>
              <a:ext uri="{FF2B5EF4-FFF2-40B4-BE49-F238E27FC236}">
                <a16:creationId xmlns:a16="http://schemas.microsoft.com/office/drawing/2014/main" id="{55D77077-BC95-4166-BA7E-4D9EBA11AA76}"/>
              </a:ext>
            </a:extLst>
          </p:cNvPr>
          <p:cNvSpPr/>
          <p:nvPr/>
        </p:nvSpPr>
        <p:spPr>
          <a:xfrm>
            <a:off x="7664236" y="3116036"/>
            <a:ext cx="898933" cy="4452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99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-1.06107 1.85185E-6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C9B5F81-7EB6-4040-9D00-2F374E600545}"/>
              </a:ext>
            </a:extLst>
          </p:cNvPr>
          <p:cNvGrpSpPr/>
          <p:nvPr/>
        </p:nvGrpSpPr>
        <p:grpSpPr>
          <a:xfrm>
            <a:off x="818615" y="463550"/>
            <a:ext cx="3225327" cy="5736834"/>
            <a:chOff x="818615" y="463550"/>
            <a:chExt cx="3225327" cy="573683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2426089-EDD3-48E5-ADB2-9D9F6AF19C5D}"/>
                </a:ext>
              </a:extLst>
            </p:cNvPr>
            <p:cNvSpPr/>
            <p:nvPr/>
          </p:nvSpPr>
          <p:spPr>
            <a:xfrm>
              <a:off x="1212078" y="1003300"/>
              <a:ext cx="2426341" cy="45483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3D4F8F5-57B7-41B5-A490-1FFA19A3F53C}"/>
                </a:ext>
              </a:extLst>
            </p:cNvPr>
            <p:cNvGrpSpPr/>
            <p:nvPr/>
          </p:nvGrpSpPr>
          <p:grpSpPr>
            <a:xfrm>
              <a:off x="818615" y="463550"/>
              <a:ext cx="3225327" cy="5736834"/>
              <a:chOff x="4483337" y="463550"/>
              <a:chExt cx="3225327" cy="5736834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A1877939-E97C-4044-A861-3C90FD453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886FECE-DC4C-4E4D-BB52-D3FFD8A2A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83337" y="463550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21A100-A3E6-44E1-989E-DEB8BD24F493}"/>
              </a:ext>
            </a:extLst>
          </p:cNvPr>
          <p:cNvSpPr/>
          <p:nvPr/>
        </p:nvSpPr>
        <p:spPr>
          <a:xfrm>
            <a:off x="4760686" y="0"/>
            <a:ext cx="7431314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BFCC863-1710-46AF-B5F5-D3C73FCFAD21}"/>
              </a:ext>
            </a:extLst>
          </p:cNvPr>
          <p:cNvSpPr/>
          <p:nvPr/>
        </p:nvSpPr>
        <p:spPr>
          <a:xfrm>
            <a:off x="1831920" y="2090828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Bebas" pitchFamily="2" charset="0"/>
              </a:rPr>
              <a:t>9</a:t>
            </a:r>
            <a:endParaRPr lang="ko-KR" altLang="en-US" sz="4800" dirty="0">
              <a:solidFill>
                <a:srgbClr val="FFC000"/>
              </a:solidFill>
              <a:latin typeface="Bebas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77915-E53C-4FC8-A6E5-E9A6BD03A7E9}"/>
              </a:ext>
            </a:extLst>
          </p:cNvPr>
          <p:cNvSpPr txBox="1"/>
          <p:nvPr/>
        </p:nvSpPr>
        <p:spPr>
          <a:xfrm>
            <a:off x="1484849" y="3817234"/>
            <a:ext cx="1880798" cy="1518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pt-BR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Ucienestium isque in core sim fugiam vitatur andaerit im fugiam quam, endi te volupta turibus nos aut qui conseca tquias dolore posseriassum velenda cores expliquiam, a</a:t>
            </a:r>
            <a:endParaRPr lang="ko-KR" altLang="en-US" sz="1600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dist"/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A12446F-6722-474E-B7E5-2E75D8737457}"/>
              </a:ext>
            </a:extLst>
          </p:cNvPr>
          <p:cNvGrpSpPr/>
          <p:nvPr/>
        </p:nvGrpSpPr>
        <p:grpSpPr>
          <a:xfrm>
            <a:off x="4988291" y="434711"/>
            <a:ext cx="7203709" cy="515005"/>
            <a:chOff x="3824241" y="593021"/>
            <a:chExt cx="7203709" cy="51500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291D53E-5458-4187-A891-12536B18ADAB}"/>
                </a:ext>
              </a:extLst>
            </p:cNvPr>
            <p:cNvSpPr txBox="1"/>
            <p:nvPr/>
          </p:nvSpPr>
          <p:spPr>
            <a:xfrm>
              <a:off x="3824241" y="593021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Bebas" pitchFamily="2" charset="0"/>
                </a:rPr>
                <a:t>TITLE 3</a:t>
              </a:r>
              <a:endParaRPr lang="ko-KR" altLang="en-US" sz="2400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B4BC747-E066-485D-941C-783398FFDEBA}"/>
                </a:ext>
              </a:extLst>
            </p:cNvPr>
            <p:cNvCxnSpPr>
              <a:cxnSpLocks/>
            </p:cNvCxnSpPr>
            <p:nvPr/>
          </p:nvCxnSpPr>
          <p:spPr>
            <a:xfrm>
              <a:off x="3929030" y="1108026"/>
              <a:ext cx="70989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176622-CCEC-4C07-873D-95277DD61BD3}"/>
              </a:ext>
            </a:extLst>
          </p:cNvPr>
          <p:cNvSpPr/>
          <p:nvPr/>
        </p:nvSpPr>
        <p:spPr>
          <a:xfrm>
            <a:off x="5093080" y="1280932"/>
            <a:ext cx="6756020" cy="1424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SUBJECT 1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ditas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nobis et,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doluptatur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eicia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volorita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vent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moluptatume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 quo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eaqui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exped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untorpo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sapietu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rehenia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imincium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ellento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doluptus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nonseditiur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9798F-74BE-484C-9909-53278F21AF2C}"/>
              </a:ext>
            </a:extLst>
          </p:cNvPr>
          <p:cNvSpPr/>
          <p:nvPr/>
        </p:nvSpPr>
        <p:spPr>
          <a:xfrm>
            <a:off x="5093080" y="4736736"/>
            <a:ext cx="6756020" cy="1424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SUBJECT 3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ditas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nobis et,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doluptatur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eicia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volorita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vent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moluptatume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 quo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eaqui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exped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untorpo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sapietu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rehenia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imincium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ellento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doluptus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nonseditiur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AD7E8F-0511-4719-9D23-BD9ECA386A68}"/>
              </a:ext>
            </a:extLst>
          </p:cNvPr>
          <p:cNvSpPr/>
          <p:nvPr/>
        </p:nvSpPr>
        <p:spPr>
          <a:xfrm>
            <a:off x="5093080" y="2981358"/>
            <a:ext cx="6756020" cy="1424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0B0F0"/>
                </a:solidFill>
                <a:latin typeface="Bebas" pitchFamily="2" charset="0"/>
                <a:cs typeface="Arial" panose="020B0604020202020204" pitchFamily="34" charset="0"/>
              </a:rPr>
              <a:t>SUBJECT 2</a:t>
            </a:r>
          </a:p>
          <a:p>
            <a:pPr algn="ctr"/>
            <a:endParaRPr lang="en-US" altLang="ko-KR" sz="2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ditas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nobis et,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doluptatur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eicia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volupis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volorita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vent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moluptatume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 quo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eaqui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exped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untorpo</a:t>
            </a:r>
            <a:endParaRPr lang="en-US" altLang="ko-KR" baseline="30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sapietu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rehenia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imincium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ellento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explame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doluptus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nonseditiur</a:t>
            </a:r>
            <a:endParaRPr lang="en-US" altLang="ko-KR" baseline="30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59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5" grpId="0" animBg="1"/>
      <p:bldP spid="39" grpId="0"/>
      <p:bldP spid="43" grpId="0" animBg="1"/>
      <p:bldP spid="46" grpId="0" animBg="1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536D625-1783-4044-B1BA-1D77B0BD70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314231BE-9D72-49D6-AA8F-34A55BF6F899}"/>
              </a:ext>
            </a:extLst>
          </p:cNvPr>
          <p:cNvSpPr/>
          <p:nvPr/>
        </p:nvSpPr>
        <p:spPr>
          <a:xfrm rot="16200000">
            <a:off x="13270837" y="5823388"/>
            <a:ext cx="3277450" cy="32774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AF4C3D-F8D4-45BB-AADC-6BACF33BD85E}"/>
              </a:ext>
            </a:extLst>
          </p:cNvPr>
          <p:cNvGrpSpPr/>
          <p:nvPr/>
        </p:nvGrpSpPr>
        <p:grpSpPr>
          <a:xfrm rot="2700000">
            <a:off x="1183802" y="111889"/>
            <a:ext cx="2702950" cy="4970326"/>
            <a:chOff x="4333303" y="1291228"/>
            <a:chExt cx="2702950" cy="497032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D55D9A-51B1-4430-9BAD-5650CD11614A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F4AB83B-B5DF-4F5F-A0D2-0A20AA781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C162C690-8DE0-4132-9C7F-C3F371B5AFD6}"/>
              </a:ext>
            </a:extLst>
          </p:cNvPr>
          <p:cNvSpPr/>
          <p:nvPr/>
        </p:nvSpPr>
        <p:spPr>
          <a:xfrm>
            <a:off x="10698419" y="366961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Bebas" pitchFamily="2" charset="0"/>
              </a:rPr>
              <a:t>10</a:t>
            </a:r>
            <a:endParaRPr lang="ko-KR" altLang="en-US" sz="4800" dirty="0">
              <a:solidFill>
                <a:srgbClr val="FFC000"/>
              </a:solidFill>
              <a:latin typeface="Beba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6B8798-6643-4891-B8DD-761459D2EEC2}"/>
              </a:ext>
            </a:extLst>
          </p:cNvPr>
          <p:cNvSpPr txBox="1"/>
          <p:nvPr/>
        </p:nvSpPr>
        <p:spPr>
          <a:xfrm rot="18900000">
            <a:off x="7950950" y="8760884"/>
            <a:ext cx="1943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pt-BR" altLang="ko-KR" sz="14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Ucienestium isque in core sim fugiam vitatur andaerit im fugiam quam, endi te volupta turibus nos aut qui conseca tquias dolore posseriassum velenda cores expliquiam, a</a:t>
            </a:r>
            <a:endParaRPr lang="ko-KR" altLang="en-US" sz="1400" baseline="30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dist"/>
            <a:endParaRPr lang="ko-KR" alt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9D86400-1268-4758-A691-D8DD71DF217C}"/>
              </a:ext>
            </a:extLst>
          </p:cNvPr>
          <p:cNvSpPr txBox="1"/>
          <p:nvPr/>
        </p:nvSpPr>
        <p:spPr>
          <a:xfrm>
            <a:off x="1270310" y="9365773"/>
            <a:ext cx="4786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Alare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estescere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ingulicae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tum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intraci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etiam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prortatque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diussum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idium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commorte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tertea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consulvirmis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eferfex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simpotabem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hocul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tilicon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duciem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forio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clesi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turopons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adhum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publiu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veres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virtilic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fint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quod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prorterris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dem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C.</a:t>
            </a:r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35106A-14C2-4402-91A8-146849921E56}"/>
              </a:ext>
            </a:extLst>
          </p:cNvPr>
          <p:cNvGrpSpPr/>
          <p:nvPr/>
        </p:nvGrpSpPr>
        <p:grpSpPr>
          <a:xfrm rot="2700000">
            <a:off x="4923761" y="111889"/>
            <a:ext cx="2702950" cy="4970326"/>
            <a:chOff x="4333303" y="1291228"/>
            <a:chExt cx="2702950" cy="497032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64AF2B-0A12-48D2-B761-B8FFDCD633FC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6123F24-74B5-44B9-B138-BB627F33D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F883011-1C13-48CE-8A1B-E4D6109B0766}"/>
              </a:ext>
            </a:extLst>
          </p:cNvPr>
          <p:cNvGrpSpPr/>
          <p:nvPr/>
        </p:nvGrpSpPr>
        <p:grpSpPr>
          <a:xfrm rot="2700000">
            <a:off x="1274865" y="3752199"/>
            <a:ext cx="2702950" cy="4970326"/>
            <a:chOff x="4333303" y="1291228"/>
            <a:chExt cx="2702950" cy="497032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D7EDEBC-ACB1-4484-8BD6-557903B073A8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33E6E65-9628-4B63-8FA4-FB95DBC97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5058864-0C6E-454D-8B4C-D02725BFE394}"/>
              </a:ext>
            </a:extLst>
          </p:cNvPr>
          <p:cNvGrpSpPr/>
          <p:nvPr/>
        </p:nvGrpSpPr>
        <p:grpSpPr>
          <a:xfrm rot="2700000">
            <a:off x="5240656" y="3538061"/>
            <a:ext cx="2702950" cy="4970326"/>
            <a:chOff x="4333303" y="1291228"/>
            <a:chExt cx="2702950" cy="497032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065C9E8-43D6-4CB0-9B52-54581E979229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8BD8EF7-92E7-4B3F-AA57-960760B18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2436F66-FC09-4AF2-B370-023DADEE91AA}"/>
              </a:ext>
            </a:extLst>
          </p:cNvPr>
          <p:cNvSpPr txBox="1"/>
          <p:nvPr/>
        </p:nvSpPr>
        <p:spPr>
          <a:xfrm rot="18900000">
            <a:off x="1713860" y="2318032"/>
            <a:ext cx="162769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ebas" pitchFamily="2" charset="0"/>
              </a:rPr>
              <a:t>subject1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Bebas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D6D6DB-AD39-491F-8015-5E2C85F8E968}"/>
              </a:ext>
            </a:extLst>
          </p:cNvPr>
          <p:cNvSpPr txBox="1"/>
          <p:nvPr/>
        </p:nvSpPr>
        <p:spPr>
          <a:xfrm rot="18900000">
            <a:off x="2101553" y="5659218"/>
            <a:ext cx="161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Bebas" pitchFamily="2" charset="0"/>
              </a:rPr>
              <a:t>keyword1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Bebas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874CD2-CEE1-4DCE-9C75-B646728CF5DF}"/>
              </a:ext>
            </a:extLst>
          </p:cNvPr>
          <p:cNvSpPr txBox="1"/>
          <p:nvPr/>
        </p:nvSpPr>
        <p:spPr>
          <a:xfrm rot="18900000">
            <a:off x="5498797" y="2362087"/>
            <a:ext cx="161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Bebas" pitchFamily="2" charset="0"/>
              </a:rPr>
              <a:t>keyword2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Bebas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022C65-A700-449C-9D8E-F692134330F7}"/>
              </a:ext>
            </a:extLst>
          </p:cNvPr>
          <p:cNvSpPr txBox="1"/>
          <p:nvPr/>
        </p:nvSpPr>
        <p:spPr>
          <a:xfrm rot="18900000">
            <a:off x="5772014" y="5775080"/>
            <a:ext cx="161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Bebas" pitchFamily="2" charset="0"/>
              </a:rPr>
              <a:t>keyword3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Bebas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F6FE27-0787-41A5-9FF3-310D2A1190B0}"/>
              </a:ext>
            </a:extLst>
          </p:cNvPr>
          <p:cNvSpPr txBox="1"/>
          <p:nvPr/>
        </p:nvSpPr>
        <p:spPr>
          <a:xfrm>
            <a:off x="8578798" y="2810754"/>
            <a:ext cx="3359768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Alare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estescere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ingulicae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tum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intraci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etiam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prortatque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diussum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idium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commorte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tertea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consulvirmis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eferfex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simpotabem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hocul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tilicon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duciem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forio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clesi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turopons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adhum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publiu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veres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virtilic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fint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quod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prorterris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dem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C.</a:t>
            </a:r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B3AECAD-DD0A-4C15-A83B-E039F6EFB139}"/>
              </a:ext>
            </a:extLst>
          </p:cNvPr>
          <p:cNvSpPr/>
          <p:nvPr/>
        </p:nvSpPr>
        <p:spPr>
          <a:xfrm>
            <a:off x="11692714" y="6435665"/>
            <a:ext cx="192361" cy="19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3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1" grpId="0" animBg="1"/>
      <p:bldP spid="42" grpId="0"/>
      <p:bldP spid="43" grpId="0"/>
      <p:bldP spid="45" grpId="0"/>
      <p:bldP spid="47" grpId="0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536D625-1783-4044-B1BA-1D77B0BD70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AF4C3D-F8D4-45BB-AADC-6BACF33BD85E}"/>
              </a:ext>
            </a:extLst>
          </p:cNvPr>
          <p:cNvGrpSpPr/>
          <p:nvPr/>
        </p:nvGrpSpPr>
        <p:grpSpPr>
          <a:xfrm rot="8100000">
            <a:off x="1183802" y="251593"/>
            <a:ext cx="2702950" cy="4970326"/>
            <a:chOff x="4333303" y="1291228"/>
            <a:chExt cx="2702950" cy="497032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D55D9A-51B1-4430-9BAD-5650CD11614A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F4AB83B-B5DF-4F5F-A0D2-0A20AA781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C162C690-8DE0-4132-9C7F-C3F371B5AFD6}"/>
              </a:ext>
            </a:extLst>
          </p:cNvPr>
          <p:cNvSpPr/>
          <p:nvPr/>
        </p:nvSpPr>
        <p:spPr>
          <a:xfrm>
            <a:off x="301125" y="5345189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B0F0"/>
                </a:solidFill>
                <a:latin typeface="Bebas" pitchFamily="2" charset="0"/>
              </a:rPr>
              <a:t>11</a:t>
            </a:r>
            <a:endParaRPr lang="ko-KR" altLang="en-US" sz="4800" dirty="0">
              <a:solidFill>
                <a:srgbClr val="00B0F0"/>
              </a:solidFill>
              <a:latin typeface="Bebas" pitchFamily="2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35106A-14C2-4402-91A8-146849921E56}"/>
              </a:ext>
            </a:extLst>
          </p:cNvPr>
          <p:cNvGrpSpPr/>
          <p:nvPr/>
        </p:nvGrpSpPr>
        <p:grpSpPr>
          <a:xfrm rot="8100000">
            <a:off x="4638055" y="251593"/>
            <a:ext cx="2702950" cy="4970326"/>
            <a:chOff x="4333303" y="1291228"/>
            <a:chExt cx="2702950" cy="497032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64AF2B-0A12-48D2-B761-B8FFDCD633FC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6123F24-74B5-44B9-B138-BB627F33D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5058864-0C6E-454D-8B4C-D02725BFE394}"/>
              </a:ext>
            </a:extLst>
          </p:cNvPr>
          <p:cNvGrpSpPr/>
          <p:nvPr/>
        </p:nvGrpSpPr>
        <p:grpSpPr>
          <a:xfrm rot="8100000">
            <a:off x="8092308" y="251593"/>
            <a:ext cx="2702950" cy="4970326"/>
            <a:chOff x="4333303" y="1291228"/>
            <a:chExt cx="2702950" cy="497032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065C9E8-43D6-4CB0-9B52-54581E979229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8BD8EF7-92E7-4B3F-AA57-960760B18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2436F66-FC09-4AF2-B370-023DADEE91AA}"/>
              </a:ext>
            </a:extLst>
          </p:cNvPr>
          <p:cNvSpPr txBox="1"/>
          <p:nvPr/>
        </p:nvSpPr>
        <p:spPr>
          <a:xfrm rot="2700000">
            <a:off x="1726676" y="2554042"/>
            <a:ext cx="1627697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ebas" pitchFamily="2" charset="0"/>
              </a:rPr>
              <a:t>subject2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Bebas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874CD2-CEE1-4DCE-9C75-B646728CF5DF}"/>
              </a:ext>
            </a:extLst>
          </p:cNvPr>
          <p:cNvSpPr txBox="1"/>
          <p:nvPr/>
        </p:nvSpPr>
        <p:spPr>
          <a:xfrm rot="2700000">
            <a:off x="5238110" y="2637961"/>
            <a:ext cx="161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Bebas" pitchFamily="2" charset="0"/>
              </a:rPr>
              <a:t>keyword4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Bebas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022C65-A700-449C-9D8E-F692134330F7}"/>
              </a:ext>
            </a:extLst>
          </p:cNvPr>
          <p:cNvSpPr txBox="1"/>
          <p:nvPr/>
        </p:nvSpPr>
        <p:spPr>
          <a:xfrm rot="2700000">
            <a:off x="8696153" y="2637962"/>
            <a:ext cx="161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Bebas" pitchFamily="2" charset="0"/>
              </a:rPr>
              <a:t>keyword5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Bebas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F6FE27-0787-41A5-9FF3-310D2A1190B0}"/>
              </a:ext>
            </a:extLst>
          </p:cNvPr>
          <p:cNvSpPr txBox="1"/>
          <p:nvPr/>
        </p:nvSpPr>
        <p:spPr>
          <a:xfrm>
            <a:off x="5248190" y="5820410"/>
            <a:ext cx="6744036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Alare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estescere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ingulicae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tum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intraci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etiam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prortatque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diussum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idium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commorte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tertea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consulvirmis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eferfex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simpotabem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hocul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tilicon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duciem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forio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clesi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turopons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adhum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publiu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veres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virtilic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fint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quod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prorterris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dem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C.</a:t>
            </a:r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B3AECAD-DD0A-4C15-A83B-E039F6EFB139}"/>
              </a:ext>
            </a:extLst>
          </p:cNvPr>
          <p:cNvSpPr/>
          <p:nvPr/>
        </p:nvSpPr>
        <p:spPr>
          <a:xfrm>
            <a:off x="11692714" y="6435665"/>
            <a:ext cx="192361" cy="19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83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1" grpId="0" animBg="1"/>
      <p:bldP spid="43" grpId="0"/>
      <p:bldP spid="45" grpId="0"/>
      <p:bldP spid="47" grpId="0"/>
      <p:bldP spid="5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C9B5F81-7EB6-4040-9D00-2F374E600545}"/>
              </a:ext>
            </a:extLst>
          </p:cNvPr>
          <p:cNvGrpSpPr/>
          <p:nvPr/>
        </p:nvGrpSpPr>
        <p:grpSpPr>
          <a:xfrm>
            <a:off x="8201526" y="463550"/>
            <a:ext cx="3225327" cy="5736834"/>
            <a:chOff x="812584" y="463550"/>
            <a:chExt cx="3225327" cy="573683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2426089-EDD3-48E5-ADB2-9D9F6AF19C5D}"/>
                </a:ext>
              </a:extLst>
            </p:cNvPr>
            <p:cNvSpPr/>
            <p:nvPr/>
          </p:nvSpPr>
          <p:spPr>
            <a:xfrm>
              <a:off x="1212078" y="1003300"/>
              <a:ext cx="2426341" cy="454836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3D4F8F5-57B7-41B5-A490-1FFA19A3F53C}"/>
                </a:ext>
              </a:extLst>
            </p:cNvPr>
            <p:cNvGrpSpPr/>
            <p:nvPr/>
          </p:nvGrpSpPr>
          <p:grpSpPr>
            <a:xfrm>
              <a:off x="812584" y="463550"/>
              <a:ext cx="3225327" cy="5736834"/>
              <a:chOff x="4477306" y="463550"/>
              <a:chExt cx="3225327" cy="5736834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A1877939-E97C-4044-A861-3C90FD453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886FECE-DC4C-4E4D-BB52-D3FFD8A2A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77306" y="463550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21A100-A3E6-44E1-989E-DEB8BD24F493}"/>
              </a:ext>
            </a:extLst>
          </p:cNvPr>
          <p:cNvSpPr/>
          <p:nvPr/>
        </p:nvSpPr>
        <p:spPr>
          <a:xfrm>
            <a:off x="0" y="0"/>
            <a:ext cx="7431314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BFCC863-1710-46AF-B5F5-D3C73FCFAD21}"/>
              </a:ext>
            </a:extLst>
          </p:cNvPr>
          <p:cNvSpPr/>
          <p:nvPr/>
        </p:nvSpPr>
        <p:spPr>
          <a:xfrm>
            <a:off x="9220862" y="2090828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B0F0"/>
                </a:solidFill>
                <a:latin typeface="Bebas" pitchFamily="2" charset="0"/>
              </a:rPr>
              <a:t>12</a:t>
            </a:r>
            <a:endParaRPr lang="ko-KR" altLang="en-US" sz="4800" dirty="0">
              <a:solidFill>
                <a:srgbClr val="00B0F0"/>
              </a:solidFill>
              <a:latin typeface="Bebas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77915-E53C-4FC8-A6E5-E9A6BD03A7E9}"/>
              </a:ext>
            </a:extLst>
          </p:cNvPr>
          <p:cNvSpPr txBox="1"/>
          <p:nvPr/>
        </p:nvSpPr>
        <p:spPr>
          <a:xfrm>
            <a:off x="8873791" y="3817234"/>
            <a:ext cx="1880798" cy="1518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pt-BR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Ucienestium isque in core sim fugiam vitatur andaerit im fugiam quam, endi te volupta turibus nos aut qui conseca tquias dolore posseriassum velenda cores expliquiam, a</a:t>
            </a:r>
            <a:endParaRPr lang="ko-KR" altLang="en-US" sz="1600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dist"/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A12446F-6722-474E-B7E5-2E75D8737457}"/>
              </a:ext>
            </a:extLst>
          </p:cNvPr>
          <p:cNvGrpSpPr/>
          <p:nvPr/>
        </p:nvGrpSpPr>
        <p:grpSpPr>
          <a:xfrm>
            <a:off x="-10506" y="434711"/>
            <a:ext cx="7169618" cy="515005"/>
            <a:chOff x="3586130" y="593021"/>
            <a:chExt cx="7169618" cy="51500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291D53E-5458-4187-A891-12536B18ADAB}"/>
                </a:ext>
              </a:extLst>
            </p:cNvPr>
            <p:cNvSpPr txBox="1"/>
            <p:nvPr/>
          </p:nvSpPr>
          <p:spPr>
            <a:xfrm>
              <a:off x="9692636" y="593021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Bebas" pitchFamily="2" charset="0"/>
                </a:rPr>
                <a:t>TITLE 3</a:t>
              </a:r>
              <a:endParaRPr lang="ko-KR" altLang="en-US" sz="2400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B4BC747-E066-485D-941C-783398FFDEBA}"/>
                </a:ext>
              </a:extLst>
            </p:cNvPr>
            <p:cNvCxnSpPr>
              <a:cxnSpLocks/>
            </p:cNvCxnSpPr>
            <p:nvPr/>
          </p:nvCxnSpPr>
          <p:spPr>
            <a:xfrm>
              <a:off x="3586130" y="1108026"/>
              <a:ext cx="70989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176622-CCEC-4C07-873D-95277DD61BD3}"/>
              </a:ext>
            </a:extLst>
          </p:cNvPr>
          <p:cNvSpPr/>
          <p:nvPr/>
        </p:nvSpPr>
        <p:spPr>
          <a:xfrm>
            <a:off x="332394" y="1280932"/>
            <a:ext cx="6756020" cy="14241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SUBJECT 4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ditas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nobis et,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doluptatur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eicia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volorita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vent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moluptatume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 quo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eaqui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exped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untorpo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sapietu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rehenia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imincium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ellento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doluptus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nonseditiur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9798F-74BE-484C-9909-53278F21AF2C}"/>
              </a:ext>
            </a:extLst>
          </p:cNvPr>
          <p:cNvSpPr/>
          <p:nvPr/>
        </p:nvSpPr>
        <p:spPr>
          <a:xfrm>
            <a:off x="332394" y="4736736"/>
            <a:ext cx="6756020" cy="14241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SUBJECT 6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ditas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nobis et,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doluptatur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eicia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volorita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vent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moluptatume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 quo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eaqui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exped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untorpo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sapietu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rehenia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imincium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ellento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doluptus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nonseditiur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AD7E8F-0511-4719-9D23-BD9ECA386A68}"/>
              </a:ext>
            </a:extLst>
          </p:cNvPr>
          <p:cNvSpPr/>
          <p:nvPr/>
        </p:nvSpPr>
        <p:spPr>
          <a:xfrm>
            <a:off x="332394" y="2981358"/>
            <a:ext cx="6756020" cy="1424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C000"/>
                </a:solidFill>
                <a:latin typeface="Bebas" pitchFamily="2" charset="0"/>
                <a:cs typeface="Arial" panose="020B0604020202020204" pitchFamily="34" charset="0"/>
              </a:rPr>
              <a:t>SUBJECT 5</a:t>
            </a:r>
          </a:p>
          <a:p>
            <a:pPr algn="ctr"/>
            <a:endParaRPr lang="en-US" altLang="ko-KR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ditas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nobis et,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doluptatur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eicia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volupis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volorita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vent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moluptatume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 quo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eaqui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exped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untorpo</a:t>
            </a:r>
            <a:endParaRPr lang="en-US" altLang="ko-KR" baseline="30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sapietu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rehenia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imincium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ellento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explame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doluptus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nonseditiur</a:t>
            </a:r>
            <a:endParaRPr lang="en-US" altLang="ko-KR" baseline="30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5" grpId="0" animBg="1"/>
      <p:bldP spid="39" grpId="0"/>
      <p:bldP spid="43" grpId="0" animBg="1"/>
      <p:bldP spid="46" grpId="0" animBg="1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638460-9C76-4960-83AA-37E93249ABB5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4CD4-40B3-480B-B4B7-AF27F29C3544}"/>
              </a:ext>
            </a:extLst>
          </p:cNvPr>
          <p:cNvSpPr txBox="1"/>
          <p:nvPr/>
        </p:nvSpPr>
        <p:spPr>
          <a:xfrm>
            <a:off x="4589440" y="2828835"/>
            <a:ext cx="3013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</a:rPr>
              <a:t>Question</a:t>
            </a:r>
          </a:p>
          <a:p>
            <a:pPr algn="dist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</a:rPr>
              <a:t>&amp;</a:t>
            </a:r>
          </a:p>
          <a:p>
            <a:pPr algn="dist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</a:rPr>
              <a:t>answer</a:t>
            </a:r>
            <a:endParaRPr lang="ko-KR" altLang="en-US" sz="2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32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C8A57E6-A83B-40ED-89F7-837EAE02C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294" y="-735575"/>
            <a:ext cx="362592" cy="5404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031A16F-38B5-4638-ADD9-D59C6D059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19" y="-1493670"/>
            <a:ext cx="508608" cy="7580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528797-2B5A-4071-8B9A-6A3C10F55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98584" y="3337408"/>
            <a:ext cx="20213194" cy="286994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72A5FD4-4C3C-49FC-B81D-A594C3D3D1C5}"/>
              </a:ext>
            </a:extLst>
          </p:cNvPr>
          <p:cNvGrpSpPr/>
          <p:nvPr/>
        </p:nvGrpSpPr>
        <p:grpSpPr>
          <a:xfrm>
            <a:off x="-2195918" y="-296494"/>
            <a:ext cx="14690754" cy="9940290"/>
            <a:chOff x="-2208174" y="-208346"/>
            <a:chExt cx="14762202" cy="9844412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554BEA1-C770-4A9B-8F32-B60B93DB1AE5}"/>
                </a:ext>
              </a:extLst>
            </p:cNvPr>
            <p:cNvSpPr/>
            <p:nvPr/>
          </p:nvSpPr>
          <p:spPr>
            <a:xfrm rot="18000000">
              <a:off x="250721" y="-2667241"/>
              <a:ext cx="9844412" cy="14762202"/>
            </a:xfrm>
            <a:custGeom>
              <a:avLst/>
              <a:gdLst>
                <a:gd name="connsiteX0" fmla="*/ 0 w 8318500"/>
                <a:gd name="connsiteY0" fmla="*/ 0 h 6858000"/>
                <a:gd name="connsiteX1" fmla="*/ 8318500 w 8318500"/>
                <a:gd name="connsiteY1" fmla="*/ 0 h 6858000"/>
                <a:gd name="connsiteX2" fmla="*/ 8318500 w 8318500"/>
                <a:gd name="connsiteY2" fmla="*/ 6858000 h 6858000"/>
                <a:gd name="connsiteX3" fmla="*/ 0 w 8318500"/>
                <a:gd name="connsiteY3" fmla="*/ 6858000 h 6858000"/>
                <a:gd name="connsiteX4" fmla="*/ 0 w 8318500"/>
                <a:gd name="connsiteY4" fmla="*/ 0 h 6858000"/>
                <a:gd name="connsiteX5" fmla="*/ 2781300 w 8318500"/>
                <a:gd name="connsiteY5" fmla="*/ 850900 h 6858000"/>
                <a:gd name="connsiteX6" fmla="*/ 2781300 w 8318500"/>
                <a:gd name="connsiteY6" fmla="*/ 5765800 h 6858000"/>
                <a:gd name="connsiteX7" fmla="*/ 5626100 w 8318500"/>
                <a:gd name="connsiteY7" fmla="*/ 5765800 h 6858000"/>
                <a:gd name="connsiteX8" fmla="*/ 5626100 w 8318500"/>
                <a:gd name="connsiteY8" fmla="*/ 850900 h 6858000"/>
                <a:gd name="connsiteX9" fmla="*/ 2781300 w 8318500"/>
                <a:gd name="connsiteY9" fmla="*/ 850900 h 6858000"/>
                <a:gd name="connsiteX0" fmla="*/ 0 w 9662660"/>
                <a:gd name="connsiteY0" fmla="*/ 72146 h 6858000"/>
                <a:gd name="connsiteX1" fmla="*/ 9662660 w 9662660"/>
                <a:gd name="connsiteY1" fmla="*/ 0 h 6858000"/>
                <a:gd name="connsiteX2" fmla="*/ 9662660 w 9662660"/>
                <a:gd name="connsiteY2" fmla="*/ 6858000 h 6858000"/>
                <a:gd name="connsiteX3" fmla="*/ 1344160 w 9662660"/>
                <a:gd name="connsiteY3" fmla="*/ 6858000 h 6858000"/>
                <a:gd name="connsiteX4" fmla="*/ 0 w 9662660"/>
                <a:gd name="connsiteY4" fmla="*/ 72146 h 6858000"/>
                <a:gd name="connsiteX5" fmla="*/ 4125460 w 9662660"/>
                <a:gd name="connsiteY5" fmla="*/ 850900 h 6858000"/>
                <a:gd name="connsiteX6" fmla="*/ 4125460 w 9662660"/>
                <a:gd name="connsiteY6" fmla="*/ 5765800 h 6858000"/>
                <a:gd name="connsiteX7" fmla="*/ 6970260 w 9662660"/>
                <a:gd name="connsiteY7" fmla="*/ 5765800 h 6858000"/>
                <a:gd name="connsiteX8" fmla="*/ 6970260 w 9662660"/>
                <a:gd name="connsiteY8" fmla="*/ 850900 h 6858000"/>
                <a:gd name="connsiteX9" fmla="*/ 4125460 w 9662660"/>
                <a:gd name="connsiteY9" fmla="*/ 850900 h 6858000"/>
                <a:gd name="connsiteX0" fmla="*/ 0 w 12444525"/>
                <a:gd name="connsiteY0" fmla="*/ 72146 h 8875523"/>
                <a:gd name="connsiteX1" fmla="*/ 9662660 w 12444525"/>
                <a:gd name="connsiteY1" fmla="*/ 0 h 8875523"/>
                <a:gd name="connsiteX2" fmla="*/ 12444525 w 12444525"/>
                <a:gd name="connsiteY2" fmla="*/ 8875523 h 8875523"/>
                <a:gd name="connsiteX3" fmla="*/ 1344160 w 12444525"/>
                <a:gd name="connsiteY3" fmla="*/ 6858000 h 8875523"/>
                <a:gd name="connsiteX4" fmla="*/ 0 w 12444525"/>
                <a:gd name="connsiteY4" fmla="*/ 72146 h 8875523"/>
                <a:gd name="connsiteX5" fmla="*/ 4125460 w 12444525"/>
                <a:gd name="connsiteY5" fmla="*/ 850900 h 8875523"/>
                <a:gd name="connsiteX6" fmla="*/ 4125460 w 12444525"/>
                <a:gd name="connsiteY6" fmla="*/ 5765800 h 8875523"/>
                <a:gd name="connsiteX7" fmla="*/ 6970260 w 12444525"/>
                <a:gd name="connsiteY7" fmla="*/ 5765800 h 8875523"/>
                <a:gd name="connsiteX8" fmla="*/ 6970260 w 12444525"/>
                <a:gd name="connsiteY8" fmla="*/ 850900 h 8875523"/>
                <a:gd name="connsiteX9" fmla="*/ 4125460 w 12444525"/>
                <a:gd name="connsiteY9" fmla="*/ 850900 h 8875523"/>
                <a:gd name="connsiteX0" fmla="*/ 0 w 12444525"/>
                <a:gd name="connsiteY0" fmla="*/ 72146 h 12938011"/>
                <a:gd name="connsiteX1" fmla="*/ 9662660 w 12444525"/>
                <a:gd name="connsiteY1" fmla="*/ 0 h 12938011"/>
                <a:gd name="connsiteX2" fmla="*/ 12444525 w 12444525"/>
                <a:gd name="connsiteY2" fmla="*/ 8875523 h 12938011"/>
                <a:gd name="connsiteX3" fmla="*/ 5718736 w 12444525"/>
                <a:gd name="connsiteY3" fmla="*/ 12938011 h 12938011"/>
                <a:gd name="connsiteX4" fmla="*/ 0 w 12444525"/>
                <a:gd name="connsiteY4" fmla="*/ 72146 h 12938011"/>
                <a:gd name="connsiteX5" fmla="*/ 4125460 w 12444525"/>
                <a:gd name="connsiteY5" fmla="*/ 850900 h 12938011"/>
                <a:gd name="connsiteX6" fmla="*/ 4125460 w 12444525"/>
                <a:gd name="connsiteY6" fmla="*/ 5765800 h 12938011"/>
                <a:gd name="connsiteX7" fmla="*/ 6970260 w 12444525"/>
                <a:gd name="connsiteY7" fmla="*/ 5765800 h 12938011"/>
                <a:gd name="connsiteX8" fmla="*/ 6970260 w 12444525"/>
                <a:gd name="connsiteY8" fmla="*/ 850900 h 12938011"/>
                <a:gd name="connsiteX9" fmla="*/ 4125460 w 12444525"/>
                <a:gd name="connsiteY9" fmla="*/ 850900 h 12938011"/>
                <a:gd name="connsiteX0" fmla="*/ 0 w 12444525"/>
                <a:gd name="connsiteY0" fmla="*/ 72146 h 12938011"/>
                <a:gd name="connsiteX1" fmla="*/ 9662660 w 12444525"/>
                <a:gd name="connsiteY1" fmla="*/ 0 h 12938011"/>
                <a:gd name="connsiteX2" fmla="*/ 12444525 w 12444525"/>
                <a:gd name="connsiteY2" fmla="*/ 8875523 h 12938011"/>
                <a:gd name="connsiteX3" fmla="*/ 5718736 w 12444525"/>
                <a:gd name="connsiteY3" fmla="*/ 12938011 h 12938011"/>
                <a:gd name="connsiteX4" fmla="*/ 0 w 12444525"/>
                <a:gd name="connsiteY4" fmla="*/ 72146 h 12938011"/>
                <a:gd name="connsiteX5" fmla="*/ 4125460 w 12444525"/>
                <a:gd name="connsiteY5" fmla="*/ 850900 h 12938011"/>
                <a:gd name="connsiteX6" fmla="*/ 4125460 w 12444525"/>
                <a:gd name="connsiteY6" fmla="*/ 5765800 h 12938011"/>
                <a:gd name="connsiteX7" fmla="*/ 6970260 w 12444525"/>
                <a:gd name="connsiteY7" fmla="*/ 5765800 h 12938011"/>
                <a:gd name="connsiteX8" fmla="*/ 6970260 w 12444525"/>
                <a:gd name="connsiteY8" fmla="*/ 850900 h 12938011"/>
                <a:gd name="connsiteX9" fmla="*/ 4125460 w 12444525"/>
                <a:gd name="connsiteY9" fmla="*/ 850900 h 12938011"/>
                <a:gd name="connsiteX0" fmla="*/ 0 w 12444525"/>
                <a:gd name="connsiteY0" fmla="*/ 72146 h 12199141"/>
                <a:gd name="connsiteX1" fmla="*/ 9662660 w 12444525"/>
                <a:gd name="connsiteY1" fmla="*/ 0 h 12199141"/>
                <a:gd name="connsiteX2" fmla="*/ 12444525 w 12444525"/>
                <a:gd name="connsiteY2" fmla="*/ 8875523 h 12199141"/>
                <a:gd name="connsiteX3" fmla="*/ 6866820 w 12444525"/>
                <a:gd name="connsiteY3" fmla="*/ 12199141 h 12199141"/>
                <a:gd name="connsiteX4" fmla="*/ 0 w 12444525"/>
                <a:gd name="connsiteY4" fmla="*/ 72146 h 12199141"/>
                <a:gd name="connsiteX5" fmla="*/ 4125460 w 12444525"/>
                <a:gd name="connsiteY5" fmla="*/ 850900 h 12199141"/>
                <a:gd name="connsiteX6" fmla="*/ 4125460 w 12444525"/>
                <a:gd name="connsiteY6" fmla="*/ 5765800 h 12199141"/>
                <a:gd name="connsiteX7" fmla="*/ 6970260 w 12444525"/>
                <a:gd name="connsiteY7" fmla="*/ 5765800 h 12199141"/>
                <a:gd name="connsiteX8" fmla="*/ 6970260 w 12444525"/>
                <a:gd name="connsiteY8" fmla="*/ 850900 h 12199141"/>
                <a:gd name="connsiteX9" fmla="*/ 4125460 w 12444525"/>
                <a:gd name="connsiteY9" fmla="*/ 850900 h 12199141"/>
                <a:gd name="connsiteX0" fmla="*/ 0 w 12444525"/>
                <a:gd name="connsiteY0" fmla="*/ 2438311 h 14565306"/>
                <a:gd name="connsiteX1" fmla="*/ 6268500 w 12444525"/>
                <a:gd name="connsiteY1" fmla="*/ 0 h 14565306"/>
                <a:gd name="connsiteX2" fmla="*/ 12444525 w 12444525"/>
                <a:gd name="connsiteY2" fmla="*/ 11241688 h 14565306"/>
                <a:gd name="connsiteX3" fmla="*/ 6866820 w 12444525"/>
                <a:gd name="connsiteY3" fmla="*/ 14565306 h 14565306"/>
                <a:gd name="connsiteX4" fmla="*/ 0 w 12444525"/>
                <a:gd name="connsiteY4" fmla="*/ 2438311 h 14565306"/>
                <a:gd name="connsiteX5" fmla="*/ 4125460 w 12444525"/>
                <a:gd name="connsiteY5" fmla="*/ 3217065 h 14565306"/>
                <a:gd name="connsiteX6" fmla="*/ 4125460 w 12444525"/>
                <a:gd name="connsiteY6" fmla="*/ 8131965 h 14565306"/>
                <a:gd name="connsiteX7" fmla="*/ 6970260 w 12444525"/>
                <a:gd name="connsiteY7" fmla="*/ 8131965 h 14565306"/>
                <a:gd name="connsiteX8" fmla="*/ 6970260 w 12444525"/>
                <a:gd name="connsiteY8" fmla="*/ 3217065 h 14565306"/>
                <a:gd name="connsiteX9" fmla="*/ 4125460 w 12444525"/>
                <a:gd name="connsiteY9" fmla="*/ 3217065 h 14565306"/>
                <a:gd name="connsiteX0" fmla="*/ 0 w 9830341"/>
                <a:gd name="connsiteY0" fmla="*/ 2438311 h 14565306"/>
                <a:gd name="connsiteX1" fmla="*/ 6268500 w 9830341"/>
                <a:gd name="connsiteY1" fmla="*/ 0 h 14565306"/>
                <a:gd name="connsiteX2" fmla="*/ 9830341 w 9830341"/>
                <a:gd name="connsiteY2" fmla="*/ 12773100 h 14565306"/>
                <a:gd name="connsiteX3" fmla="*/ 6866820 w 9830341"/>
                <a:gd name="connsiteY3" fmla="*/ 14565306 h 14565306"/>
                <a:gd name="connsiteX4" fmla="*/ 0 w 9830341"/>
                <a:gd name="connsiteY4" fmla="*/ 2438311 h 14565306"/>
                <a:gd name="connsiteX5" fmla="*/ 4125460 w 9830341"/>
                <a:gd name="connsiteY5" fmla="*/ 3217065 h 14565306"/>
                <a:gd name="connsiteX6" fmla="*/ 4125460 w 9830341"/>
                <a:gd name="connsiteY6" fmla="*/ 8131965 h 14565306"/>
                <a:gd name="connsiteX7" fmla="*/ 6970260 w 9830341"/>
                <a:gd name="connsiteY7" fmla="*/ 8131965 h 14565306"/>
                <a:gd name="connsiteX8" fmla="*/ 6970260 w 9830341"/>
                <a:gd name="connsiteY8" fmla="*/ 3217065 h 14565306"/>
                <a:gd name="connsiteX9" fmla="*/ 4125460 w 9830341"/>
                <a:gd name="connsiteY9" fmla="*/ 3217065 h 14565306"/>
                <a:gd name="connsiteX0" fmla="*/ 0 w 9830341"/>
                <a:gd name="connsiteY0" fmla="*/ 2438311 h 14565306"/>
                <a:gd name="connsiteX1" fmla="*/ 6268500 w 9830341"/>
                <a:gd name="connsiteY1" fmla="*/ 0 h 14565306"/>
                <a:gd name="connsiteX2" fmla="*/ 9830341 w 9830341"/>
                <a:gd name="connsiteY2" fmla="*/ 12773100 h 14565306"/>
                <a:gd name="connsiteX3" fmla="*/ 6866820 w 9830341"/>
                <a:gd name="connsiteY3" fmla="*/ 14565306 h 14565306"/>
                <a:gd name="connsiteX4" fmla="*/ 0 w 9830341"/>
                <a:gd name="connsiteY4" fmla="*/ 2438311 h 14565306"/>
                <a:gd name="connsiteX5" fmla="*/ 4125460 w 9830341"/>
                <a:gd name="connsiteY5" fmla="*/ 3217065 h 14565306"/>
                <a:gd name="connsiteX6" fmla="*/ 4125460 w 9830341"/>
                <a:gd name="connsiteY6" fmla="*/ 8131965 h 14565306"/>
                <a:gd name="connsiteX7" fmla="*/ 6970260 w 9830341"/>
                <a:gd name="connsiteY7" fmla="*/ 8131965 h 14565306"/>
                <a:gd name="connsiteX8" fmla="*/ 6970260 w 9830341"/>
                <a:gd name="connsiteY8" fmla="*/ 3217065 h 14565306"/>
                <a:gd name="connsiteX9" fmla="*/ 4125460 w 9830341"/>
                <a:gd name="connsiteY9" fmla="*/ 3217065 h 14565306"/>
                <a:gd name="connsiteX0" fmla="*/ 0 w 9848044"/>
                <a:gd name="connsiteY0" fmla="*/ 2438311 h 14565306"/>
                <a:gd name="connsiteX1" fmla="*/ 6268500 w 9848044"/>
                <a:gd name="connsiteY1" fmla="*/ 0 h 14565306"/>
                <a:gd name="connsiteX2" fmla="*/ 6960714 w 9848044"/>
                <a:gd name="connsiteY2" fmla="*/ 7926227 h 14565306"/>
                <a:gd name="connsiteX3" fmla="*/ 9830341 w 9848044"/>
                <a:gd name="connsiteY3" fmla="*/ 12773100 h 14565306"/>
                <a:gd name="connsiteX4" fmla="*/ 6866820 w 9848044"/>
                <a:gd name="connsiteY4" fmla="*/ 14565306 h 14565306"/>
                <a:gd name="connsiteX5" fmla="*/ 0 w 9848044"/>
                <a:gd name="connsiteY5" fmla="*/ 2438311 h 14565306"/>
                <a:gd name="connsiteX6" fmla="*/ 4125460 w 9848044"/>
                <a:gd name="connsiteY6" fmla="*/ 3217065 h 14565306"/>
                <a:gd name="connsiteX7" fmla="*/ 4125460 w 9848044"/>
                <a:gd name="connsiteY7" fmla="*/ 8131965 h 14565306"/>
                <a:gd name="connsiteX8" fmla="*/ 6970260 w 9848044"/>
                <a:gd name="connsiteY8" fmla="*/ 8131965 h 14565306"/>
                <a:gd name="connsiteX9" fmla="*/ 6970260 w 9848044"/>
                <a:gd name="connsiteY9" fmla="*/ 3217065 h 14565306"/>
                <a:gd name="connsiteX10" fmla="*/ 4125460 w 9848044"/>
                <a:gd name="connsiteY10" fmla="*/ 3217065 h 14565306"/>
                <a:gd name="connsiteX0" fmla="*/ 0 w 9844412"/>
                <a:gd name="connsiteY0" fmla="*/ 2438311 h 14565306"/>
                <a:gd name="connsiteX1" fmla="*/ 6268500 w 9844412"/>
                <a:gd name="connsiteY1" fmla="*/ 0 h 14565306"/>
                <a:gd name="connsiteX2" fmla="*/ 6960714 w 9844412"/>
                <a:gd name="connsiteY2" fmla="*/ 7926227 h 14565306"/>
                <a:gd name="connsiteX3" fmla="*/ 9830341 w 9844412"/>
                <a:gd name="connsiteY3" fmla="*/ 12773100 h 14565306"/>
                <a:gd name="connsiteX4" fmla="*/ 6866820 w 9844412"/>
                <a:gd name="connsiteY4" fmla="*/ 14565306 h 14565306"/>
                <a:gd name="connsiteX5" fmla="*/ 0 w 9844412"/>
                <a:gd name="connsiteY5" fmla="*/ 2438311 h 14565306"/>
                <a:gd name="connsiteX6" fmla="*/ 4125460 w 9844412"/>
                <a:gd name="connsiteY6" fmla="*/ 3217065 h 14565306"/>
                <a:gd name="connsiteX7" fmla="*/ 4125460 w 9844412"/>
                <a:gd name="connsiteY7" fmla="*/ 8131965 h 14565306"/>
                <a:gd name="connsiteX8" fmla="*/ 6970260 w 9844412"/>
                <a:gd name="connsiteY8" fmla="*/ 8131965 h 14565306"/>
                <a:gd name="connsiteX9" fmla="*/ 6970260 w 9844412"/>
                <a:gd name="connsiteY9" fmla="*/ 3217065 h 14565306"/>
                <a:gd name="connsiteX10" fmla="*/ 4125460 w 9844412"/>
                <a:gd name="connsiteY10" fmla="*/ 3217065 h 14565306"/>
                <a:gd name="connsiteX0" fmla="*/ 0 w 9844412"/>
                <a:gd name="connsiteY0" fmla="*/ 2438311 h 14565306"/>
                <a:gd name="connsiteX1" fmla="*/ 6268500 w 9844412"/>
                <a:gd name="connsiteY1" fmla="*/ 0 h 14565306"/>
                <a:gd name="connsiteX2" fmla="*/ 6960714 w 9844412"/>
                <a:gd name="connsiteY2" fmla="*/ 7926227 h 14565306"/>
                <a:gd name="connsiteX3" fmla="*/ 9830341 w 9844412"/>
                <a:gd name="connsiteY3" fmla="*/ 12773100 h 14565306"/>
                <a:gd name="connsiteX4" fmla="*/ 6866820 w 9844412"/>
                <a:gd name="connsiteY4" fmla="*/ 14565306 h 14565306"/>
                <a:gd name="connsiteX5" fmla="*/ 0 w 9844412"/>
                <a:gd name="connsiteY5" fmla="*/ 2438311 h 14565306"/>
                <a:gd name="connsiteX6" fmla="*/ 4125460 w 9844412"/>
                <a:gd name="connsiteY6" fmla="*/ 3217065 h 14565306"/>
                <a:gd name="connsiteX7" fmla="*/ 4125460 w 9844412"/>
                <a:gd name="connsiteY7" fmla="*/ 8131965 h 14565306"/>
                <a:gd name="connsiteX8" fmla="*/ 6970260 w 9844412"/>
                <a:gd name="connsiteY8" fmla="*/ 8131965 h 14565306"/>
                <a:gd name="connsiteX9" fmla="*/ 6970260 w 9844412"/>
                <a:gd name="connsiteY9" fmla="*/ 3217065 h 14565306"/>
                <a:gd name="connsiteX10" fmla="*/ 4125460 w 9844412"/>
                <a:gd name="connsiteY10" fmla="*/ 3217065 h 14565306"/>
                <a:gd name="connsiteX0" fmla="*/ 0 w 9844412"/>
                <a:gd name="connsiteY0" fmla="*/ 2438311 h 14762202"/>
                <a:gd name="connsiteX1" fmla="*/ 6268500 w 9844412"/>
                <a:gd name="connsiteY1" fmla="*/ 0 h 14762202"/>
                <a:gd name="connsiteX2" fmla="*/ 6960714 w 9844412"/>
                <a:gd name="connsiteY2" fmla="*/ 7926227 h 14762202"/>
                <a:gd name="connsiteX3" fmla="*/ 9830341 w 9844412"/>
                <a:gd name="connsiteY3" fmla="*/ 12773100 h 14762202"/>
                <a:gd name="connsiteX4" fmla="*/ 6530709 w 9844412"/>
                <a:gd name="connsiteY4" fmla="*/ 14762202 h 14762202"/>
                <a:gd name="connsiteX5" fmla="*/ 0 w 9844412"/>
                <a:gd name="connsiteY5" fmla="*/ 2438311 h 14762202"/>
                <a:gd name="connsiteX6" fmla="*/ 4125460 w 9844412"/>
                <a:gd name="connsiteY6" fmla="*/ 3217065 h 14762202"/>
                <a:gd name="connsiteX7" fmla="*/ 4125460 w 9844412"/>
                <a:gd name="connsiteY7" fmla="*/ 8131965 h 14762202"/>
                <a:gd name="connsiteX8" fmla="*/ 6970260 w 9844412"/>
                <a:gd name="connsiteY8" fmla="*/ 8131965 h 14762202"/>
                <a:gd name="connsiteX9" fmla="*/ 6970260 w 9844412"/>
                <a:gd name="connsiteY9" fmla="*/ 3217065 h 14762202"/>
                <a:gd name="connsiteX10" fmla="*/ 4125460 w 9844412"/>
                <a:gd name="connsiteY10" fmla="*/ 3217065 h 1476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44412" h="14762202">
                  <a:moveTo>
                    <a:pt x="0" y="2438311"/>
                  </a:moveTo>
                  <a:lnTo>
                    <a:pt x="6268500" y="0"/>
                  </a:lnTo>
                  <a:cubicBezTo>
                    <a:pt x="7665786" y="923079"/>
                    <a:pt x="6843604" y="6137135"/>
                    <a:pt x="6960714" y="7926227"/>
                  </a:cubicBezTo>
                  <a:cubicBezTo>
                    <a:pt x="6844160" y="8194400"/>
                    <a:pt x="10083156" y="11675013"/>
                    <a:pt x="9830341" y="12773100"/>
                  </a:cubicBezTo>
                  <a:lnTo>
                    <a:pt x="6530709" y="14762202"/>
                  </a:lnTo>
                  <a:cubicBezTo>
                    <a:pt x="4983411" y="12896334"/>
                    <a:pt x="0" y="4724311"/>
                    <a:pt x="0" y="2438311"/>
                  </a:cubicBezTo>
                  <a:close/>
                  <a:moveTo>
                    <a:pt x="4125460" y="3217065"/>
                  </a:moveTo>
                  <a:lnTo>
                    <a:pt x="4125460" y="8131965"/>
                  </a:lnTo>
                  <a:lnTo>
                    <a:pt x="6970260" y="8131965"/>
                  </a:lnTo>
                  <a:lnTo>
                    <a:pt x="6970260" y="3217065"/>
                  </a:lnTo>
                  <a:lnTo>
                    <a:pt x="4125460" y="32170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AC75A8D-7894-4FC0-AD4A-9B9580C95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0">
              <a:off x="2246876" y="-38495"/>
              <a:ext cx="3729500" cy="6858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3E307D8-CFFC-4A3E-8BBB-A06E9E5F9F1C}"/>
              </a:ext>
            </a:extLst>
          </p:cNvPr>
          <p:cNvSpPr txBox="1"/>
          <p:nvPr/>
        </p:nvSpPr>
        <p:spPr>
          <a:xfrm>
            <a:off x="4884627" y="2578115"/>
            <a:ext cx="6540500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dirty="0">
                <a:solidFill>
                  <a:schemeClr val="bg1"/>
                </a:solidFill>
                <a:latin typeface="Bebas" pitchFamily="2" charset="0"/>
              </a:rPr>
              <a:t>If you have any question</a:t>
            </a:r>
            <a:endParaRPr lang="ko-KR" altLang="en-US" sz="32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63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8.33333E-7 1.18101 " pathEditMode="relative" rAng="0" ptsTypes="AA">
                                      <p:cBhvr>
                                        <p:cTn id="6" dur="2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29167E-6 -2.77556E-17 L 2.29167E-6 1.181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-3.33333E-6 L 1.1125 -3.33333E-6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2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0042FB-EF81-4B0F-AC8B-408FEC40634B}"/>
              </a:ext>
            </a:extLst>
          </p:cNvPr>
          <p:cNvSpPr/>
          <p:nvPr/>
        </p:nvSpPr>
        <p:spPr>
          <a:xfrm>
            <a:off x="4876800" y="1150620"/>
            <a:ext cx="2426341" cy="434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86A4BA-7184-4A40-8DB8-EB786FBFF72C}"/>
              </a:ext>
            </a:extLst>
          </p:cNvPr>
          <p:cNvGrpSpPr/>
          <p:nvPr/>
        </p:nvGrpSpPr>
        <p:grpSpPr>
          <a:xfrm>
            <a:off x="4483337" y="463550"/>
            <a:ext cx="3225327" cy="5736834"/>
            <a:chOff x="4483337" y="463550"/>
            <a:chExt cx="3225327" cy="573683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23DD03-BC93-40C8-8424-0E5671365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7" r="2382"/>
            <a:stretch/>
          </p:blipFill>
          <p:spPr>
            <a:xfrm>
              <a:off x="4937125" y="1306332"/>
              <a:ext cx="2308225" cy="17439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39B82F1-8953-4D8A-8DF7-F7BE7AA48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7" y="463550"/>
              <a:ext cx="3225327" cy="5736834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7E789DF-AFE3-4014-BA06-2C41E0681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989" y="3006756"/>
            <a:ext cx="650101" cy="6504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15194A-DD92-493F-8C01-A6AB902B3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732" y="3006756"/>
            <a:ext cx="650101" cy="6504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445368-7B40-4A14-B8E1-6471E1D95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245" y="3706433"/>
            <a:ext cx="650101" cy="6504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83ACF1-75A2-4114-A14B-1222DEB48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732" y="2307079"/>
            <a:ext cx="650101" cy="6504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C2758C-CB03-44EF-B01A-AA5A8A0D7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7988" y="3706433"/>
            <a:ext cx="650101" cy="6504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D02C86-7270-45E3-A5D8-AE3FDEBA59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8245" y="3006756"/>
            <a:ext cx="650101" cy="6504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112E0C7-FD32-41BA-98E9-13ED484405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8245" y="2307079"/>
            <a:ext cx="650101" cy="6504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E7B84C-AB96-458D-A6A8-04EEAC01D5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7989" y="2307079"/>
            <a:ext cx="650101" cy="6504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93EBE6-58F6-48EF-A99C-E0255011A2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732" y="3706433"/>
            <a:ext cx="650101" cy="650421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6C8BA995-8759-4695-9ED0-C767899DB522}"/>
              </a:ext>
            </a:extLst>
          </p:cNvPr>
          <p:cNvGrpSpPr/>
          <p:nvPr/>
        </p:nvGrpSpPr>
        <p:grpSpPr>
          <a:xfrm>
            <a:off x="5078245" y="2307079"/>
            <a:ext cx="2049588" cy="2049775"/>
            <a:chOff x="5230645" y="2270579"/>
            <a:chExt cx="2049588" cy="204977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DFB2BAB-C0F8-4C3C-BF4D-7C243146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930389" y="2970256"/>
              <a:ext cx="650101" cy="65042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57C4B6F-6CCA-42BD-BDFF-0E1B1715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30132" y="2970256"/>
              <a:ext cx="650101" cy="65042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4407EC1-D3D3-44E3-A036-2528FB83E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30645" y="3669933"/>
              <a:ext cx="650101" cy="65042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C4B8B28-5CD1-42D3-8F95-ACF99C470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30132" y="2270579"/>
              <a:ext cx="650101" cy="65042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FE0EF6D-21E6-4A54-98D7-04F1BC68D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930388" y="3669933"/>
              <a:ext cx="650101" cy="65042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7E9DCC7-342C-4F8E-9448-2A9F3D7FB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30645" y="2970256"/>
              <a:ext cx="650101" cy="6504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F8FD23D-08FF-4675-A931-E07DC98B7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30645" y="2270579"/>
              <a:ext cx="650101" cy="65042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C3D2167-2744-4E78-8EA9-2AB75B19A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930389" y="2270579"/>
              <a:ext cx="650101" cy="650421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23309BD-BF16-4CB2-8367-43D2BDC7D9C3}"/>
              </a:ext>
            </a:extLst>
          </p:cNvPr>
          <p:cNvSpPr/>
          <p:nvPr/>
        </p:nvSpPr>
        <p:spPr>
          <a:xfrm>
            <a:off x="0" y="0"/>
            <a:ext cx="4308029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417165-4B9F-44DA-862E-D84B3F690637}"/>
              </a:ext>
            </a:extLst>
          </p:cNvPr>
          <p:cNvSpPr/>
          <p:nvPr/>
        </p:nvSpPr>
        <p:spPr>
          <a:xfrm>
            <a:off x="7883971" y="0"/>
            <a:ext cx="4308029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9E5180-AFB8-4D29-BAFE-3EEFAE4E558D}"/>
              </a:ext>
            </a:extLst>
          </p:cNvPr>
          <p:cNvSpPr txBox="1"/>
          <p:nvPr/>
        </p:nvSpPr>
        <p:spPr>
          <a:xfrm>
            <a:off x="676031" y="2274838"/>
            <a:ext cx="29559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7200" dirty="0">
                <a:solidFill>
                  <a:schemeClr val="bg1"/>
                </a:solidFill>
                <a:latin typeface="Bebas" pitchFamily="2" charset="0"/>
              </a:rPr>
              <a:t>LET’S</a:t>
            </a:r>
          </a:p>
          <a:p>
            <a:pPr algn="dist"/>
            <a:r>
              <a:rPr lang="en-US" altLang="ko-KR" sz="7200" dirty="0">
                <a:solidFill>
                  <a:schemeClr val="bg1"/>
                </a:solidFill>
                <a:latin typeface="Bebas" pitchFamily="2" charset="0"/>
              </a:rPr>
              <a:t>STRAT</a:t>
            </a:r>
            <a:endParaRPr lang="ko-KR" altLang="en-US" sz="72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F0ABEE-306B-4F22-8064-8808196B973B}"/>
              </a:ext>
            </a:extLst>
          </p:cNvPr>
          <p:cNvSpPr txBox="1"/>
          <p:nvPr/>
        </p:nvSpPr>
        <p:spPr>
          <a:xfrm>
            <a:off x="8408209" y="2274838"/>
            <a:ext cx="3259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7200" dirty="0">
                <a:solidFill>
                  <a:schemeClr val="bg1"/>
                </a:solidFill>
                <a:latin typeface="Bebas" pitchFamily="2" charset="0"/>
              </a:rPr>
              <a:t>PRESEN</a:t>
            </a:r>
          </a:p>
          <a:p>
            <a:pPr algn="dist"/>
            <a:r>
              <a:rPr lang="en-US" altLang="ko-KR" sz="7200" dirty="0">
                <a:solidFill>
                  <a:schemeClr val="bg1"/>
                </a:solidFill>
                <a:latin typeface="Bebas" pitchFamily="2" charset="0"/>
              </a:rPr>
              <a:t>TATION</a:t>
            </a:r>
            <a:endParaRPr lang="ko-KR" altLang="en-US" sz="72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31BE86F-6E6C-4791-8D4D-6F3AAC974979}"/>
              </a:ext>
            </a:extLst>
          </p:cNvPr>
          <p:cNvSpPr/>
          <p:nvPr/>
        </p:nvSpPr>
        <p:spPr>
          <a:xfrm>
            <a:off x="-5010150" y="-113814"/>
            <a:ext cx="471744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971F601-4836-4DEF-A9F7-8512A398B8AE}"/>
              </a:ext>
            </a:extLst>
          </p:cNvPr>
          <p:cNvSpPr/>
          <p:nvPr/>
        </p:nvSpPr>
        <p:spPr>
          <a:xfrm>
            <a:off x="12367307" y="-113814"/>
            <a:ext cx="471744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24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2.08333E-6 0 L 0.38933 0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6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2.5E-6 0 L -0.38724 0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9" grpId="0"/>
      <p:bldP spid="40" grpId="0"/>
      <p:bldP spid="41" grpId="0" animBg="1"/>
      <p:bldP spid="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0042FB-EF81-4B0F-AC8B-408FEC40634B}"/>
              </a:ext>
            </a:extLst>
          </p:cNvPr>
          <p:cNvSpPr/>
          <p:nvPr/>
        </p:nvSpPr>
        <p:spPr>
          <a:xfrm>
            <a:off x="4876800" y="1150620"/>
            <a:ext cx="2426341" cy="434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86A4BA-7184-4A40-8DB8-EB786FBFF72C}"/>
              </a:ext>
            </a:extLst>
          </p:cNvPr>
          <p:cNvGrpSpPr/>
          <p:nvPr/>
        </p:nvGrpSpPr>
        <p:grpSpPr>
          <a:xfrm>
            <a:off x="4483337" y="463550"/>
            <a:ext cx="3225327" cy="5736834"/>
            <a:chOff x="4483337" y="463550"/>
            <a:chExt cx="3225327" cy="573683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23DD03-BC93-40C8-8424-0E5671365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7" r="2382"/>
            <a:stretch/>
          </p:blipFill>
          <p:spPr>
            <a:xfrm>
              <a:off x="4937125" y="1306332"/>
              <a:ext cx="2308225" cy="17439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39B82F1-8953-4D8A-8DF7-F7BE7AA48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7" y="463550"/>
              <a:ext cx="3225327" cy="5736834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7E789DF-AFE3-4014-BA06-2C41E0681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989" y="3006756"/>
            <a:ext cx="650101" cy="6504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15194A-DD92-493F-8C01-A6AB902B3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732" y="3006756"/>
            <a:ext cx="650101" cy="6504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445368-7B40-4A14-B8E1-6471E1D95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245" y="3706433"/>
            <a:ext cx="650101" cy="6504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83ACF1-75A2-4114-A14B-1222DEB48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732" y="2307079"/>
            <a:ext cx="650101" cy="6504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C2758C-CB03-44EF-B01A-AA5A8A0D7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7988" y="3706433"/>
            <a:ext cx="650101" cy="6504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D02C86-7270-45E3-A5D8-AE3FDEBA59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8245" y="3006756"/>
            <a:ext cx="650101" cy="6504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112E0C7-FD32-41BA-98E9-13ED484405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8245" y="2307079"/>
            <a:ext cx="650101" cy="6504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E7B84C-AB96-458D-A6A8-04EEAC01D5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7989" y="2307079"/>
            <a:ext cx="650101" cy="6504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93EBE6-58F6-48EF-A99C-E0255011A2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732" y="3706433"/>
            <a:ext cx="650101" cy="65042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21C2A85-FB2C-4DAD-BCAC-65B2460D30FA}"/>
              </a:ext>
            </a:extLst>
          </p:cNvPr>
          <p:cNvSpPr/>
          <p:nvPr/>
        </p:nvSpPr>
        <p:spPr>
          <a:xfrm>
            <a:off x="4937125" y="1306332"/>
            <a:ext cx="2308225" cy="405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961C9-D3C7-4962-AC5C-8374C0C4F107}"/>
              </a:ext>
            </a:extLst>
          </p:cNvPr>
          <p:cNvSpPr txBox="1"/>
          <p:nvPr/>
        </p:nvSpPr>
        <p:spPr>
          <a:xfrm>
            <a:off x="5326447" y="2812720"/>
            <a:ext cx="1553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</a:rPr>
              <a:t>THANKS   FOR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</a:rPr>
              <a:t>WATCHING   MY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</a:rPr>
              <a:t>PRESENTATION</a:t>
            </a:r>
            <a:endParaRPr lang="ko-KR" altLang="en-US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6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13AE6F-7E20-4525-98E2-E97B78C39FA8}"/>
              </a:ext>
            </a:extLst>
          </p:cNvPr>
          <p:cNvGrpSpPr/>
          <p:nvPr/>
        </p:nvGrpSpPr>
        <p:grpSpPr>
          <a:xfrm>
            <a:off x="2976287" y="1928382"/>
            <a:ext cx="5019675" cy="561975"/>
            <a:chOff x="1534105" y="1480726"/>
            <a:chExt cx="5019675" cy="56197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15A98DE-08BF-4F0D-B401-2DB2F7E2106A}"/>
                </a:ext>
              </a:extLst>
            </p:cNvPr>
            <p:cNvSpPr/>
            <p:nvPr/>
          </p:nvSpPr>
          <p:spPr>
            <a:xfrm>
              <a:off x="1534105" y="1480726"/>
              <a:ext cx="5019675" cy="5619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A56B59-585D-4B49-95E7-9D6630E89AE3}"/>
                </a:ext>
              </a:extLst>
            </p:cNvPr>
            <p:cNvSpPr txBox="1"/>
            <p:nvPr/>
          </p:nvSpPr>
          <p:spPr>
            <a:xfrm>
              <a:off x="3561880" y="1577047"/>
              <a:ext cx="2502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</a:rPr>
                <a:t>2021</a:t>
              </a:r>
              <a:r>
                <a:rPr lang="ko-KR" altLang="en-US" b="1" dirty="0">
                  <a:solidFill>
                    <a:schemeClr val="bg1"/>
                  </a:solidFill>
                </a:rPr>
                <a:t>년 </a:t>
              </a:r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r>
                <a:rPr lang="ko-KR" altLang="en-US" b="1" dirty="0">
                  <a:solidFill>
                    <a:schemeClr val="bg1"/>
                  </a:solidFill>
                </a:rPr>
                <a:t>월의 날씨는</a:t>
              </a:r>
              <a:r>
                <a:rPr lang="en-US" altLang="ko-KR" b="1" dirty="0">
                  <a:solidFill>
                    <a:schemeClr val="bg1"/>
                  </a:solidFill>
                </a:rPr>
                <a:t>?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FF0221B-AFB8-4FE7-ADEA-9788CF704C42}"/>
                </a:ext>
              </a:extLst>
            </p:cNvPr>
            <p:cNvSpPr/>
            <p:nvPr/>
          </p:nvSpPr>
          <p:spPr>
            <a:xfrm>
              <a:off x="6064489" y="1559783"/>
              <a:ext cx="403860" cy="403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B0F0"/>
                  </a:solidFill>
                  <a:latin typeface="Bebas" pitchFamily="2" charset="0"/>
                </a:rPr>
                <a:t>1</a:t>
              </a:r>
              <a:endParaRPr lang="ko-KR" altLang="en-US" b="1" dirty="0">
                <a:solidFill>
                  <a:srgbClr val="00B0F0"/>
                </a:solidFill>
                <a:latin typeface="Bebas" pitchFamily="2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577D02-2903-4F93-893D-685E7E120177}"/>
              </a:ext>
            </a:extLst>
          </p:cNvPr>
          <p:cNvGrpSpPr/>
          <p:nvPr/>
        </p:nvGrpSpPr>
        <p:grpSpPr>
          <a:xfrm>
            <a:off x="2976286" y="2690376"/>
            <a:ext cx="5019675" cy="561975"/>
            <a:chOff x="1534105" y="1480726"/>
            <a:chExt cx="5019675" cy="56197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513B844-AEAC-4008-B83E-C9A998F9FCBF}"/>
                </a:ext>
              </a:extLst>
            </p:cNvPr>
            <p:cNvSpPr/>
            <p:nvPr/>
          </p:nvSpPr>
          <p:spPr>
            <a:xfrm>
              <a:off x="1534105" y="1480726"/>
              <a:ext cx="5019675" cy="5619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80CE14-6B23-4A7E-B95D-D84C83ACACEA}"/>
                </a:ext>
              </a:extLst>
            </p:cNvPr>
            <p:cNvSpPr txBox="1"/>
            <p:nvPr/>
          </p:nvSpPr>
          <p:spPr>
            <a:xfrm>
              <a:off x="3257310" y="1577047"/>
              <a:ext cx="2807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bg1"/>
                  </a:solidFill>
                  <a:latin typeface="Bebas" pitchFamily="2" charset="0"/>
                </a:rPr>
                <a:t>빅데이터로  알아보는  날씨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51FFEA6-8102-4812-8C8E-77A511F17B38}"/>
                </a:ext>
              </a:extLst>
            </p:cNvPr>
            <p:cNvSpPr/>
            <p:nvPr/>
          </p:nvSpPr>
          <p:spPr>
            <a:xfrm>
              <a:off x="6064489" y="1559783"/>
              <a:ext cx="403860" cy="403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B0F0"/>
                  </a:solidFill>
                  <a:latin typeface="Bebas" pitchFamily="2" charset="0"/>
                </a:rPr>
                <a:t>2</a:t>
              </a:r>
              <a:endParaRPr lang="ko-KR" altLang="en-US" b="1" dirty="0">
                <a:solidFill>
                  <a:srgbClr val="00B0F0"/>
                </a:solidFill>
                <a:latin typeface="Bebas" pitchFamily="2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2EEB257-3B1C-4325-AE10-648767A6B814}"/>
              </a:ext>
            </a:extLst>
          </p:cNvPr>
          <p:cNvGrpSpPr/>
          <p:nvPr/>
        </p:nvGrpSpPr>
        <p:grpSpPr>
          <a:xfrm>
            <a:off x="2976285" y="4250829"/>
            <a:ext cx="5019675" cy="561975"/>
            <a:chOff x="1534105" y="1480726"/>
            <a:chExt cx="5019675" cy="56197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D8FF553-FA89-488A-948C-71759476E31C}"/>
                </a:ext>
              </a:extLst>
            </p:cNvPr>
            <p:cNvSpPr/>
            <p:nvPr/>
          </p:nvSpPr>
          <p:spPr>
            <a:xfrm>
              <a:off x="1534105" y="1480726"/>
              <a:ext cx="5019675" cy="5619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91FFDA-768D-47BB-9214-4FF3B4E458C6}"/>
                </a:ext>
              </a:extLst>
            </p:cNvPr>
            <p:cNvSpPr txBox="1"/>
            <p:nvPr/>
          </p:nvSpPr>
          <p:spPr>
            <a:xfrm>
              <a:off x="5879758" y="157704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b="1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64F75B5-572F-408F-8226-EB1492E4880A}"/>
                </a:ext>
              </a:extLst>
            </p:cNvPr>
            <p:cNvSpPr/>
            <p:nvPr/>
          </p:nvSpPr>
          <p:spPr>
            <a:xfrm>
              <a:off x="6064489" y="1559783"/>
              <a:ext cx="403860" cy="403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B0F0"/>
                  </a:solidFill>
                  <a:latin typeface="Bebas" pitchFamily="2" charset="0"/>
                </a:rPr>
                <a:t>4</a:t>
              </a:r>
              <a:endParaRPr lang="ko-KR" altLang="en-US" b="1" dirty="0">
                <a:solidFill>
                  <a:srgbClr val="00B0F0"/>
                </a:solidFill>
                <a:latin typeface="Bebas" pitchFamily="2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33E24EA-44C1-4FED-9AE0-DE770CC82520}"/>
              </a:ext>
            </a:extLst>
          </p:cNvPr>
          <p:cNvGrpSpPr/>
          <p:nvPr/>
        </p:nvGrpSpPr>
        <p:grpSpPr>
          <a:xfrm>
            <a:off x="2976285" y="3478603"/>
            <a:ext cx="5019675" cy="561975"/>
            <a:chOff x="1534105" y="1480726"/>
            <a:chExt cx="5019675" cy="561975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D092AE1-0442-4489-98E1-CDA3CF96727C}"/>
                </a:ext>
              </a:extLst>
            </p:cNvPr>
            <p:cNvSpPr/>
            <p:nvPr/>
          </p:nvSpPr>
          <p:spPr>
            <a:xfrm>
              <a:off x="1534105" y="1480726"/>
              <a:ext cx="5019675" cy="5619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C2589-9F87-4CC4-AB18-A59CC3103E2A}"/>
                </a:ext>
              </a:extLst>
            </p:cNvPr>
            <p:cNvSpPr txBox="1"/>
            <p:nvPr/>
          </p:nvSpPr>
          <p:spPr>
            <a:xfrm>
              <a:off x="2523135" y="1577047"/>
              <a:ext cx="3541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bg1"/>
                  </a:solidFill>
                  <a:latin typeface="Bebas" pitchFamily="2" charset="0"/>
                </a:rPr>
                <a:t>텍스트 마이닝으로  알아보는   날씨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55E5999-1B2D-4552-B2AE-9D48829D2C8E}"/>
                </a:ext>
              </a:extLst>
            </p:cNvPr>
            <p:cNvSpPr/>
            <p:nvPr/>
          </p:nvSpPr>
          <p:spPr>
            <a:xfrm>
              <a:off x="6064489" y="1559783"/>
              <a:ext cx="403860" cy="403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B0F0"/>
                  </a:solidFill>
                  <a:latin typeface="Bebas" pitchFamily="2" charset="0"/>
                </a:rPr>
                <a:t>3</a:t>
              </a:r>
              <a:endParaRPr lang="ko-KR" altLang="en-US" b="1" dirty="0">
                <a:solidFill>
                  <a:srgbClr val="00B0F0"/>
                </a:solidFill>
                <a:latin typeface="Bebas" pitchFamily="2" charset="0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A2371E5-82C7-43CB-9B57-5253446321EF}"/>
              </a:ext>
            </a:extLst>
          </p:cNvPr>
          <p:cNvSpPr/>
          <p:nvPr/>
        </p:nvSpPr>
        <p:spPr>
          <a:xfrm>
            <a:off x="0" y="0"/>
            <a:ext cx="16955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ED3656-5D3F-41CE-A46F-ACF29E9C59D1}"/>
              </a:ext>
            </a:extLst>
          </p:cNvPr>
          <p:cNvSpPr/>
          <p:nvPr/>
        </p:nvSpPr>
        <p:spPr>
          <a:xfrm>
            <a:off x="1212077" y="1143000"/>
            <a:ext cx="2426341" cy="4331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34DA026-1007-426A-94C1-779847B7D052}"/>
              </a:ext>
            </a:extLst>
          </p:cNvPr>
          <p:cNvGrpSpPr/>
          <p:nvPr/>
        </p:nvGrpSpPr>
        <p:grpSpPr>
          <a:xfrm>
            <a:off x="818615" y="463550"/>
            <a:ext cx="3225327" cy="5736834"/>
            <a:chOff x="4483337" y="463550"/>
            <a:chExt cx="3225327" cy="573683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107F354-2D56-4AB8-B2F7-39345AB66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1306332"/>
              <a:ext cx="2426341" cy="1743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B40A3CA-8CDD-4EF7-A05A-B05F336A2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7" y="463550"/>
              <a:ext cx="3225327" cy="573683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1408849" y="2512043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97CF7D-B7D0-48C5-AF2B-4D1079369C72}"/>
              </a:ext>
            </a:extLst>
          </p:cNvPr>
          <p:cNvGrpSpPr/>
          <p:nvPr/>
        </p:nvGrpSpPr>
        <p:grpSpPr>
          <a:xfrm>
            <a:off x="2038212" y="2982284"/>
            <a:ext cx="786134" cy="786134"/>
            <a:chOff x="2038212" y="2982284"/>
            <a:chExt cx="786134" cy="786134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3E2466B-39C6-4E42-8A89-E9024E8B71C1}"/>
                </a:ext>
              </a:extLst>
            </p:cNvPr>
            <p:cNvSpPr/>
            <p:nvPr/>
          </p:nvSpPr>
          <p:spPr>
            <a:xfrm>
              <a:off x="2038212" y="2982284"/>
              <a:ext cx="786134" cy="786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별: 꼭짓점 5개 31">
              <a:extLst>
                <a:ext uri="{FF2B5EF4-FFF2-40B4-BE49-F238E27FC236}">
                  <a16:creationId xmlns:a16="http://schemas.microsoft.com/office/drawing/2014/main" id="{1FE97003-BA61-4BC5-BE6C-A71612D4E4B8}"/>
                </a:ext>
              </a:extLst>
            </p:cNvPr>
            <p:cNvSpPr/>
            <p:nvPr/>
          </p:nvSpPr>
          <p:spPr>
            <a:xfrm>
              <a:off x="2266903" y="3210975"/>
              <a:ext cx="328751" cy="328751"/>
            </a:xfrm>
            <a:prstGeom prst="star5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419F176-41CF-49DD-8759-E3DB5C4E435A}"/>
              </a:ext>
            </a:extLst>
          </p:cNvPr>
          <p:cNvSpPr/>
          <p:nvPr/>
        </p:nvSpPr>
        <p:spPr>
          <a:xfrm>
            <a:off x="-8178180" y="-113814"/>
            <a:ext cx="788547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C798F-12DD-1132-432F-354564CD189F}"/>
              </a:ext>
            </a:extLst>
          </p:cNvPr>
          <p:cNvSpPr txBox="1"/>
          <p:nvPr/>
        </p:nvSpPr>
        <p:spPr>
          <a:xfrm>
            <a:off x="-2680317" y="4323557"/>
            <a:ext cx="10186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Bebas" pitchFamily="2" charset="0"/>
              </a:rPr>
              <a:t>Q &amp;a</a:t>
            </a:r>
            <a:endParaRPr lang="ko-KR" altLang="en-US" b="1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40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4CD4-40B3-480B-B4B7-AF27F29C3544}"/>
              </a:ext>
            </a:extLst>
          </p:cNvPr>
          <p:cNvSpPr txBox="1"/>
          <p:nvPr/>
        </p:nvSpPr>
        <p:spPr>
          <a:xfrm>
            <a:off x="5114882" y="3198168"/>
            <a:ext cx="1962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</a:rPr>
              <a:t>TITLE1</a:t>
            </a:r>
            <a:endParaRPr lang="ko-KR" altLang="en-US" sz="2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83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60BD7B0-5415-44BF-B66B-70A173496262}"/>
              </a:ext>
            </a:extLst>
          </p:cNvPr>
          <p:cNvGrpSpPr/>
          <p:nvPr/>
        </p:nvGrpSpPr>
        <p:grpSpPr>
          <a:xfrm>
            <a:off x="-2687121" y="1816337"/>
            <a:ext cx="5736834" cy="3225327"/>
            <a:chOff x="-2687121" y="1816337"/>
            <a:chExt cx="5736834" cy="32253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748DA8-CCC3-4B7A-B38E-E8C4AC64D2B9}"/>
                </a:ext>
              </a:extLst>
            </p:cNvPr>
            <p:cNvSpPr/>
            <p:nvPr/>
          </p:nvSpPr>
          <p:spPr>
            <a:xfrm>
              <a:off x="0" y="2209799"/>
              <a:ext cx="2590800" cy="242634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34DA026-1007-426A-94C1-779847B7D052}"/>
                </a:ext>
              </a:extLst>
            </p:cNvPr>
            <p:cNvGrpSpPr/>
            <p:nvPr/>
          </p:nvGrpSpPr>
          <p:grpSpPr>
            <a:xfrm rot="5400000">
              <a:off x="-1431368" y="560584"/>
              <a:ext cx="3225327" cy="5736834"/>
              <a:chOff x="4483337" y="463550"/>
              <a:chExt cx="3225327" cy="573683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107F354-2D56-4AB8-B2F7-39345AB66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40A3CA-8CDD-4EF7-A05A-B05F336A2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83337" y="463550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3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16200000">
            <a:off x="4326909" y="-1159490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CA46A4-D0F5-4000-AB09-0DF0D0389545}"/>
              </a:ext>
            </a:extLst>
          </p:cNvPr>
          <p:cNvSpPr/>
          <p:nvPr/>
        </p:nvSpPr>
        <p:spPr>
          <a:xfrm>
            <a:off x="422940" y="2829642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B0F0"/>
                </a:solidFill>
                <a:latin typeface="Bebas" pitchFamily="2" charset="0"/>
              </a:rPr>
              <a:t>1</a:t>
            </a:r>
            <a:endParaRPr lang="ko-KR" altLang="en-US" sz="4800" dirty="0">
              <a:solidFill>
                <a:srgbClr val="00B0F0"/>
              </a:solidFill>
              <a:latin typeface="Bebas" pitchFamily="2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3910125" y="593021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2946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TITLE 1 - </a:t>
              </a:r>
              <a:r>
                <a:rPr lang="ko-KR" altLang="en-US" sz="2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서울 압구정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668DF094-F82B-46B9-93AF-4B30B8D6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63" y="-2575850"/>
            <a:ext cx="583334" cy="58362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A55A7D4-1BEE-403B-9898-A55695689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070" y="-1886754"/>
            <a:ext cx="583334" cy="58362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70276E8-278C-4834-A880-37547FF92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461" y="-2575850"/>
            <a:ext cx="583334" cy="58362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3072C31-085E-4523-AC59-84788E0A1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469" y="-2575850"/>
            <a:ext cx="583334" cy="58362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2C208DC-829A-48B0-8992-65EAE62C4C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7960" y="-2575850"/>
            <a:ext cx="583334" cy="58362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2911C76-49B2-4DA5-96BB-8FFC4A845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1467" y="-1134315"/>
            <a:ext cx="583334" cy="583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473F2A-600E-F2FE-9EC9-6CDAECDB89F9}"/>
              </a:ext>
            </a:extLst>
          </p:cNvPr>
          <p:cNvSpPr txBox="1"/>
          <p:nvPr/>
        </p:nvSpPr>
        <p:spPr>
          <a:xfrm>
            <a:off x="181295" y="631983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Bebas" pitchFamily="2" charset="0"/>
              </a:rPr>
              <a:t>출처</a:t>
            </a:r>
            <a:r>
              <a:rPr lang="en-US" altLang="ko-KR" dirty="0">
                <a:latin typeface="Bebas" pitchFamily="2" charset="0"/>
              </a:rPr>
              <a:t>:</a:t>
            </a:r>
            <a:endParaRPr lang="ko-KR" altLang="en-US" dirty="0">
              <a:latin typeface="Bebas" pitchFamily="2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2C6A94-6D38-A0E9-823C-27F8AB5D3E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983" y="1438673"/>
            <a:ext cx="5358481" cy="44585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5449B2-44E2-86D5-D5D4-279A53B2F6F2}"/>
              </a:ext>
            </a:extLst>
          </p:cNvPr>
          <p:cNvSpPr txBox="1"/>
          <p:nvPr/>
        </p:nvSpPr>
        <p:spPr>
          <a:xfrm>
            <a:off x="829654" y="6319836"/>
            <a:ext cx="7610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1"/>
              </a:rPr>
              <a:t>https://blog.naver.com/mbillionaire7/222199351917</a:t>
            </a:r>
            <a:r>
              <a:rPr lang="en-US" altLang="ko-KR" dirty="0"/>
              <a:t> (</a:t>
            </a:r>
            <a:r>
              <a:rPr lang="ko-KR" altLang="en-US" dirty="0"/>
              <a:t>네이버 블로그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14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60BD7B0-5415-44BF-B66B-70A173496262}"/>
              </a:ext>
            </a:extLst>
          </p:cNvPr>
          <p:cNvGrpSpPr/>
          <p:nvPr/>
        </p:nvGrpSpPr>
        <p:grpSpPr>
          <a:xfrm>
            <a:off x="-2687121" y="1816337"/>
            <a:ext cx="5736834" cy="3225327"/>
            <a:chOff x="-2687121" y="1816337"/>
            <a:chExt cx="5736834" cy="32253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748DA8-CCC3-4B7A-B38E-E8C4AC64D2B9}"/>
                </a:ext>
              </a:extLst>
            </p:cNvPr>
            <p:cNvSpPr/>
            <p:nvPr/>
          </p:nvSpPr>
          <p:spPr>
            <a:xfrm>
              <a:off x="0" y="2209799"/>
              <a:ext cx="2590800" cy="242634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34DA026-1007-426A-94C1-779847B7D052}"/>
                </a:ext>
              </a:extLst>
            </p:cNvPr>
            <p:cNvGrpSpPr/>
            <p:nvPr/>
          </p:nvGrpSpPr>
          <p:grpSpPr>
            <a:xfrm rot="5400000">
              <a:off x="-1431368" y="560584"/>
              <a:ext cx="3225327" cy="5736834"/>
              <a:chOff x="4483337" y="463550"/>
              <a:chExt cx="3225327" cy="573683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107F354-2D56-4AB8-B2F7-39345AB66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40A3CA-8CDD-4EF7-A05A-B05F336A2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83337" y="463550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3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16200000">
            <a:off x="4326909" y="-1159490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CA46A4-D0F5-4000-AB09-0DF0D0389545}"/>
              </a:ext>
            </a:extLst>
          </p:cNvPr>
          <p:cNvSpPr/>
          <p:nvPr/>
        </p:nvSpPr>
        <p:spPr>
          <a:xfrm>
            <a:off x="422940" y="2829642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B0F0"/>
                </a:solidFill>
                <a:latin typeface="Bebas" pitchFamily="2" charset="0"/>
              </a:rPr>
              <a:t>2</a:t>
            </a:r>
            <a:endParaRPr lang="ko-KR" altLang="en-US" sz="4800" dirty="0">
              <a:solidFill>
                <a:srgbClr val="00B0F0"/>
              </a:solidFill>
              <a:latin typeface="Bebas" pitchFamily="2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3918801" y="631134"/>
            <a:ext cx="7441009" cy="830997"/>
            <a:chOff x="3824241" y="593021"/>
            <a:chExt cx="7441009" cy="830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37488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00B0F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TITLE 1 - </a:t>
              </a:r>
              <a:r>
                <a:rPr lang="ko-KR" altLang="en-US" sz="2400" dirty="0">
                  <a:solidFill>
                    <a:srgbClr val="00B0F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서울 </a:t>
              </a:r>
              <a:r>
                <a:rPr lang="ko-KR" altLang="en-US" sz="2400" dirty="0" err="1">
                  <a:solidFill>
                    <a:srgbClr val="00B0F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삼성역</a:t>
              </a:r>
              <a:endParaRPr lang="ko-KR" altLang="en-US" sz="2400" dirty="0">
                <a:solidFill>
                  <a:srgbClr val="00B0F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  <a:p>
              <a:endPara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668DF094-F82B-46B9-93AF-4B30B8D6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63" y="-2575850"/>
            <a:ext cx="583334" cy="58362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A55A7D4-1BEE-403B-9898-A55695689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070" y="-1886754"/>
            <a:ext cx="583334" cy="58362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70276E8-278C-4834-A880-37547FF92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461" y="-2575850"/>
            <a:ext cx="583334" cy="58362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3072C31-085E-4523-AC59-84788E0A1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469" y="-2575850"/>
            <a:ext cx="583334" cy="58362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2C208DC-829A-48B0-8992-65EAE62C4C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7960" y="-2575850"/>
            <a:ext cx="583334" cy="58362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2911C76-49B2-4DA5-96BB-8FFC4A845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1467" y="-1134315"/>
            <a:ext cx="583334" cy="5836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00B4B5-13C4-F609-9A2E-C2110272EB9B}"/>
              </a:ext>
            </a:extLst>
          </p:cNvPr>
          <p:cNvSpPr txBox="1"/>
          <p:nvPr/>
        </p:nvSpPr>
        <p:spPr>
          <a:xfrm>
            <a:off x="422940" y="641235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Bebas" pitchFamily="2" charset="0"/>
              </a:rPr>
              <a:t>출처</a:t>
            </a:r>
            <a:r>
              <a:rPr lang="en-US" altLang="ko-KR" dirty="0">
                <a:latin typeface="Bebas" pitchFamily="2" charset="0"/>
              </a:rPr>
              <a:t>:</a:t>
            </a:r>
            <a:endParaRPr lang="ko-KR" altLang="en-US" dirty="0">
              <a:latin typeface="Bebas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155E7-F455-9C20-E213-6BCB7D04429F}"/>
              </a:ext>
            </a:extLst>
          </p:cNvPr>
          <p:cNvSpPr txBox="1"/>
          <p:nvPr/>
        </p:nvSpPr>
        <p:spPr>
          <a:xfrm>
            <a:off x="1016268" y="6374131"/>
            <a:ext cx="7933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0"/>
              </a:rPr>
              <a:t>https://m.khan.co.kr/local/Seoul/article/202102030600001#c2b</a:t>
            </a:r>
            <a:r>
              <a:rPr lang="en-US" altLang="ko-KR" dirty="0"/>
              <a:t> (</a:t>
            </a:r>
            <a:r>
              <a:rPr lang="ko-KR" altLang="en-US" dirty="0"/>
              <a:t>경향신문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D78FBA-2F40-4058-2900-ED4BA9A33E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73" y="1414142"/>
            <a:ext cx="6401653" cy="465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536D625-1783-4044-B1BA-1D77B0BD70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314231BE-9D72-49D6-AA8F-34A55BF6F899}"/>
              </a:ext>
            </a:extLst>
          </p:cNvPr>
          <p:cNvSpPr/>
          <p:nvPr/>
        </p:nvSpPr>
        <p:spPr>
          <a:xfrm rot="16200000">
            <a:off x="13270837" y="5823388"/>
            <a:ext cx="3277450" cy="32774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162C690-8DE0-4132-9C7F-C3F371B5AFD6}"/>
              </a:ext>
            </a:extLst>
          </p:cNvPr>
          <p:cNvSpPr/>
          <p:nvPr/>
        </p:nvSpPr>
        <p:spPr>
          <a:xfrm>
            <a:off x="10698419" y="366961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B0F0"/>
                </a:solidFill>
                <a:latin typeface="Bebas" pitchFamily="2" charset="0"/>
              </a:rPr>
              <a:t>3</a:t>
            </a:r>
            <a:endParaRPr lang="ko-KR" altLang="en-US" sz="4800" dirty="0">
              <a:solidFill>
                <a:srgbClr val="00B0F0"/>
              </a:solidFill>
              <a:latin typeface="Bebas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9D86400-1268-4758-A691-D8DD71DF217C}"/>
              </a:ext>
            </a:extLst>
          </p:cNvPr>
          <p:cNvSpPr txBox="1"/>
          <p:nvPr/>
        </p:nvSpPr>
        <p:spPr>
          <a:xfrm>
            <a:off x="5813796" y="4809461"/>
            <a:ext cx="547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서울 기준 기상관측 사상 역대 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위 최저기온 달성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FC09D1-241E-4A71-A733-0835467F1FED}"/>
              </a:ext>
            </a:extLst>
          </p:cNvPr>
          <p:cNvSpPr/>
          <p:nvPr/>
        </p:nvSpPr>
        <p:spPr>
          <a:xfrm>
            <a:off x="11692714" y="6435665"/>
            <a:ext cx="192361" cy="19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30162B-850F-568A-E6AF-F01A3D601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62" y="800100"/>
            <a:ext cx="3533775" cy="4533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9DBA1E-04B5-B0A2-EEAF-34F836BF448C}"/>
              </a:ext>
            </a:extLst>
          </p:cNvPr>
          <p:cNvSpPr txBox="1"/>
          <p:nvPr/>
        </p:nvSpPr>
        <p:spPr>
          <a:xfrm>
            <a:off x="467045" y="5911334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Bebas" pitchFamily="2" charset="0"/>
              </a:rPr>
              <a:t>출처</a:t>
            </a:r>
            <a:r>
              <a:rPr lang="en-US" altLang="ko-KR" dirty="0">
                <a:latin typeface="Bebas" pitchFamily="2" charset="0"/>
              </a:rPr>
              <a:t>:</a:t>
            </a:r>
            <a:endParaRPr lang="ko-KR" altLang="en-US" dirty="0">
              <a:latin typeface="Beba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185E9-8FDF-BB5D-32E6-F453BCD3E55F}"/>
              </a:ext>
            </a:extLst>
          </p:cNvPr>
          <p:cNvSpPr txBox="1"/>
          <p:nvPr/>
        </p:nvSpPr>
        <p:spPr>
          <a:xfrm>
            <a:off x="1115404" y="5911334"/>
            <a:ext cx="7610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https://www.sedaily.com/NewsView/22H6D24QUH</a:t>
            </a:r>
            <a:r>
              <a:rPr lang="en-US" altLang="ko-KR" dirty="0"/>
              <a:t> (</a:t>
            </a:r>
            <a:r>
              <a:rPr lang="ko-KR" altLang="en-US" dirty="0"/>
              <a:t>서울경제 뉴스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56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3" grpId="0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4CD4-40B3-480B-B4B7-AF27F29C3544}"/>
              </a:ext>
            </a:extLst>
          </p:cNvPr>
          <p:cNvSpPr txBox="1"/>
          <p:nvPr/>
        </p:nvSpPr>
        <p:spPr>
          <a:xfrm>
            <a:off x="5114882" y="3198168"/>
            <a:ext cx="1962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</a:rPr>
              <a:t>TITLE2</a:t>
            </a:r>
            <a:endParaRPr lang="ko-KR" altLang="en-US" sz="2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4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60BD7B0-5415-44BF-B66B-70A173496262}"/>
              </a:ext>
            </a:extLst>
          </p:cNvPr>
          <p:cNvGrpSpPr/>
          <p:nvPr/>
        </p:nvGrpSpPr>
        <p:grpSpPr>
          <a:xfrm flipH="1">
            <a:off x="9175773" y="1816337"/>
            <a:ext cx="5736834" cy="3225327"/>
            <a:chOff x="-2687126" y="1816337"/>
            <a:chExt cx="5736834" cy="32253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748DA8-CCC3-4B7A-B38E-E8C4AC64D2B9}"/>
                </a:ext>
              </a:extLst>
            </p:cNvPr>
            <p:cNvSpPr/>
            <p:nvPr/>
          </p:nvSpPr>
          <p:spPr>
            <a:xfrm>
              <a:off x="0" y="2209799"/>
              <a:ext cx="2590800" cy="24263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34DA026-1007-426A-94C1-779847B7D052}"/>
                </a:ext>
              </a:extLst>
            </p:cNvPr>
            <p:cNvGrpSpPr/>
            <p:nvPr/>
          </p:nvGrpSpPr>
          <p:grpSpPr>
            <a:xfrm rot="5400000">
              <a:off x="-1431373" y="560584"/>
              <a:ext cx="3225327" cy="5736834"/>
              <a:chOff x="4483334" y="463552"/>
              <a:chExt cx="3225327" cy="573683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107F354-2D56-4AB8-B2F7-39345AB66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40A3CA-8CDD-4EF7-A05A-B05F336A2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83334" y="463552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3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5400000" flipH="1">
            <a:off x="1932319" y="-1108371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CA46A4-D0F5-4000-AB09-0DF0D0389545}"/>
              </a:ext>
            </a:extLst>
          </p:cNvPr>
          <p:cNvSpPr/>
          <p:nvPr/>
        </p:nvSpPr>
        <p:spPr>
          <a:xfrm>
            <a:off x="10656054" y="2829642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Bebas" pitchFamily="2" charset="0"/>
              </a:rPr>
              <a:t>4</a:t>
            </a:r>
            <a:endParaRPr lang="ko-KR" altLang="en-US" sz="4800" dirty="0">
              <a:solidFill>
                <a:srgbClr val="FFC000"/>
              </a:solidFill>
              <a:latin typeface="Bebas" pitchFamily="2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735605" y="825293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Bebas" pitchFamily="2" charset="0"/>
                </a:rPr>
                <a:t>TITLE 2</a:t>
              </a:r>
              <a:endParaRPr lang="ko-KR" altLang="en-US" sz="2400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668DF094-F82B-46B9-93AF-4B30B8D6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63" y="-2575850"/>
            <a:ext cx="583334" cy="58362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A55A7D4-1BEE-403B-9898-A55695689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070" y="-1886754"/>
            <a:ext cx="583334" cy="58362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70276E8-278C-4834-A880-37547FF92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461" y="-2575850"/>
            <a:ext cx="583334" cy="58362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3072C31-085E-4523-AC59-84788E0A1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469" y="-2575850"/>
            <a:ext cx="583334" cy="58362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2C208DC-829A-48B0-8992-65EAE62C4C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7960" y="-2575850"/>
            <a:ext cx="583334" cy="58362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2911C76-49B2-4DA5-96BB-8FFC4A845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1467" y="-1134315"/>
            <a:ext cx="583334" cy="583621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F133165-1DFE-48C1-BCDC-90C0E4D7FF26}"/>
              </a:ext>
            </a:extLst>
          </p:cNvPr>
          <p:cNvSpPr/>
          <p:nvPr/>
        </p:nvSpPr>
        <p:spPr>
          <a:xfrm>
            <a:off x="840394" y="3429000"/>
            <a:ext cx="1493231" cy="22132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SUBJECT</a:t>
            </a: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1</a:t>
            </a:r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447592-A593-43DD-9A0C-2691F159808A}"/>
              </a:ext>
            </a:extLst>
          </p:cNvPr>
          <p:cNvSpPr/>
          <p:nvPr/>
        </p:nvSpPr>
        <p:spPr>
          <a:xfrm>
            <a:off x="2788057" y="3088251"/>
            <a:ext cx="1493231" cy="2554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SUBJECT</a:t>
            </a: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2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AF442E3-E510-426E-AFB6-44643BDCD8C5}"/>
              </a:ext>
            </a:extLst>
          </p:cNvPr>
          <p:cNvSpPr/>
          <p:nvPr/>
        </p:nvSpPr>
        <p:spPr>
          <a:xfrm>
            <a:off x="4735720" y="2829642"/>
            <a:ext cx="1493231" cy="28126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SUBJECT</a:t>
            </a: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3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F8A6B11-D912-4C2F-9897-D9A5BE7F36BB}"/>
              </a:ext>
            </a:extLst>
          </p:cNvPr>
          <p:cNvSpPr/>
          <p:nvPr/>
        </p:nvSpPr>
        <p:spPr>
          <a:xfrm>
            <a:off x="6683383" y="2571760"/>
            <a:ext cx="1493231" cy="30705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SUBJECT</a:t>
            </a: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4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1E0FF-8A68-4CA5-8A49-47E582159D7A}"/>
              </a:ext>
            </a:extLst>
          </p:cNvPr>
          <p:cNvSpPr txBox="1"/>
          <p:nvPr/>
        </p:nvSpPr>
        <p:spPr>
          <a:xfrm>
            <a:off x="748102" y="1672047"/>
            <a:ext cx="3520682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pt-BR" altLang="ko-KR" sz="20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Ucienestium isque in core sim fugiam vitatur andaerit im fugiam quam, endi te volupta turibus nos aut qui conseca tquias dolore posseriassum velenda cores expliquiam, a</a:t>
            </a:r>
            <a:endParaRPr lang="ko-KR" altLang="en-US" sz="2000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dist"/>
            <a:endParaRPr lang="ko-KR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86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 animBg="1"/>
      <p:bldP spid="2" grpId="0" animBg="1"/>
      <p:bldP spid="27" grpId="0" animBg="1"/>
      <p:bldP spid="28" grpId="0" animBg="1"/>
      <p:bldP spid="30" grpId="0" animBg="1"/>
      <p:bldP spid="3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755</Words>
  <Application>Microsoft Office PowerPoint</Application>
  <PresentationFormat>와이드스크린</PresentationFormat>
  <Paragraphs>123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Bebas</vt:lpstr>
      <vt:lpstr>나눔스퀘어 Bold</vt:lpstr>
      <vt:lpstr>Arial</vt:lpstr>
      <vt:lpstr>한컴 말랑말랑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HANS</dc:creator>
  <cp:lastModifiedBy>이 재호</cp:lastModifiedBy>
  <cp:revision>45</cp:revision>
  <dcterms:created xsi:type="dcterms:W3CDTF">2018-05-26T05:04:22Z</dcterms:created>
  <dcterms:modified xsi:type="dcterms:W3CDTF">2022-11-13T08:39:56Z</dcterms:modified>
</cp:coreProperties>
</file>